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 id="2147483672" r:id="rId3"/>
    <p:sldMasterId id="2147483696" r:id="rId4"/>
  </p:sldMasterIdLst>
  <p:notesMasterIdLst>
    <p:notesMasterId r:id="rId12"/>
  </p:notesMasterIdLst>
  <p:sldIdLst>
    <p:sldId id="256" r:id="rId5"/>
    <p:sldId id="266" r:id="rId6"/>
    <p:sldId id="267" r:id="rId7"/>
    <p:sldId id="273" r:id="rId8"/>
    <p:sldId id="268" r:id="rId9"/>
    <p:sldId id="270" r:id="rId10"/>
    <p:sldId id="263" r:id="rId11"/>
  </p:sldIdLst>
  <p:sldSz cx="9906000" cy="6858000" type="A4"/>
  <p:notesSz cx="6797675" cy="9928225"/>
  <p:defaultTextStyle>
    <a:defPPr lvl="0">
      <a:defRPr lang="ru-RU"/>
    </a:defPPr>
    <a:lvl1pPr marL="0" lvl="0" algn="l" defTabSz="892855" rtl="0" eaLnBrk="1" latinLnBrk="0" hangingPunct="1">
      <a:defRPr sz="1700" kern="1200">
        <a:solidFill>
          <a:schemeClr val="tx1"/>
        </a:solidFill>
        <a:latin typeface="+mn-lt"/>
        <a:ea typeface="+mn-ea"/>
        <a:cs typeface="+mn-cs"/>
      </a:defRPr>
    </a:lvl1pPr>
    <a:lvl2pPr marL="446428" lvl="1" algn="l" defTabSz="892855" rtl="0" eaLnBrk="1" latinLnBrk="0" hangingPunct="1">
      <a:defRPr sz="1700" kern="1200">
        <a:solidFill>
          <a:schemeClr val="tx1"/>
        </a:solidFill>
        <a:latin typeface="+mn-lt"/>
        <a:ea typeface="+mn-ea"/>
        <a:cs typeface="+mn-cs"/>
      </a:defRPr>
    </a:lvl2pPr>
    <a:lvl3pPr marL="892855" lvl="2" algn="l" defTabSz="892855" rtl="0" eaLnBrk="1" latinLnBrk="0" hangingPunct="1">
      <a:defRPr sz="1700" kern="1200">
        <a:solidFill>
          <a:schemeClr val="tx1"/>
        </a:solidFill>
        <a:latin typeface="+mn-lt"/>
        <a:ea typeface="+mn-ea"/>
        <a:cs typeface="+mn-cs"/>
      </a:defRPr>
    </a:lvl3pPr>
    <a:lvl4pPr marL="1339282" lvl="3" algn="l" defTabSz="892855" rtl="0" eaLnBrk="1" latinLnBrk="0" hangingPunct="1">
      <a:defRPr sz="1700" kern="1200">
        <a:solidFill>
          <a:schemeClr val="tx1"/>
        </a:solidFill>
        <a:latin typeface="+mn-lt"/>
        <a:ea typeface="+mn-ea"/>
        <a:cs typeface="+mn-cs"/>
      </a:defRPr>
    </a:lvl4pPr>
    <a:lvl5pPr marL="1785710" lvl="4" algn="l" defTabSz="892855" rtl="0" eaLnBrk="1" latinLnBrk="0" hangingPunct="1">
      <a:defRPr sz="1700" kern="1200">
        <a:solidFill>
          <a:schemeClr val="tx1"/>
        </a:solidFill>
        <a:latin typeface="+mn-lt"/>
        <a:ea typeface="+mn-ea"/>
        <a:cs typeface="+mn-cs"/>
      </a:defRPr>
    </a:lvl5pPr>
    <a:lvl6pPr marL="2232137" lvl="5" algn="l" defTabSz="892855" rtl="0" eaLnBrk="1" latinLnBrk="0" hangingPunct="1">
      <a:defRPr sz="1700" kern="1200">
        <a:solidFill>
          <a:schemeClr val="tx1"/>
        </a:solidFill>
        <a:latin typeface="+mn-lt"/>
        <a:ea typeface="+mn-ea"/>
        <a:cs typeface="+mn-cs"/>
      </a:defRPr>
    </a:lvl6pPr>
    <a:lvl7pPr marL="2678565" lvl="6" algn="l" defTabSz="892855" rtl="0" eaLnBrk="1" latinLnBrk="0" hangingPunct="1">
      <a:defRPr sz="1700" kern="1200">
        <a:solidFill>
          <a:schemeClr val="tx1"/>
        </a:solidFill>
        <a:latin typeface="+mn-lt"/>
        <a:ea typeface="+mn-ea"/>
        <a:cs typeface="+mn-cs"/>
      </a:defRPr>
    </a:lvl7pPr>
    <a:lvl8pPr marL="3124992" lvl="7" algn="l" defTabSz="892855" rtl="0" eaLnBrk="1" latinLnBrk="0" hangingPunct="1">
      <a:defRPr sz="1700" kern="1200">
        <a:solidFill>
          <a:schemeClr val="tx1"/>
        </a:solidFill>
        <a:latin typeface="+mn-lt"/>
        <a:ea typeface="+mn-ea"/>
        <a:cs typeface="+mn-cs"/>
      </a:defRPr>
    </a:lvl8pPr>
    <a:lvl9pPr marL="3571419" lvl="8" algn="l" defTabSz="89285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3498">
          <p15:clr>
            <a:srgbClr val="A4A3A4"/>
          </p15:clr>
        </p15:guide>
        <p15:guide id="2" pos="5897">
          <p15:clr>
            <a:srgbClr val="A4A3A4"/>
          </p15:clr>
        </p15:guide>
      </p15:sldGuideLst>
    </p:ext>
    <p:ext uri="{2D200454-40CA-4A62-9FC3-DE9A4176ACB9}">
      <p15:notes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55AB470-43F5-4819-A4E9-4E2E450CBB06}">
  <a:tblStyle styleId="{255AB470-43F5-4819-A4E9-4E2E450CBB06}"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674" y="-318"/>
      </p:cViewPr>
      <p:guideLst>
        <p:guide orient="horz" pos="3498"/>
        <p:guide pos="5897"/>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8578443"/>
      </p:ext>
    </p:extLst>
  </p:cSld>
  <p:clrMap bg1="lt1" tx1="dk1" bg2="lt2" tx2="dk2" accent1="accent1" accent2="accent2" accent3="accent3" accent4="accent4" accent5="accent5" accent6="accent6" hlink="hlink" folHlink="folHlink"/>
  <p:notesStyle>
    <a:lvl1pPr marL="0" algn="l" defTabSz="892855" rtl="0" eaLnBrk="1" latinLnBrk="0" hangingPunct="1">
      <a:defRPr sz="1200" kern="1200">
        <a:solidFill>
          <a:schemeClr val="tx1"/>
        </a:solidFill>
        <a:latin typeface="+mn-lt"/>
        <a:ea typeface="+mn-ea"/>
        <a:cs typeface="+mn-cs"/>
      </a:defRPr>
    </a:lvl1pPr>
    <a:lvl2pPr marL="446428" algn="l" defTabSz="892855" rtl="0" eaLnBrk="1" latinLnBrk="0" hangingPunct="1">
      <a:defRPr sz="1200" kern="1200">
        <a:solidFill>
          <a:schemeClr val="tx1"/>
        </a:solidFill>
        <a:latin typeface="+mn-lt"/>
        <a:ea typeface="+mn-ea"/>
        <a:cs typeface="+mn-cs"/>
      </a:defRPr>
    </a:lvl2pPr>
    <a:lvl3pPr marL="892855" algn="l" defTabSz="892855" rtl="0" eaLnBrk="1" latinLnBrk="0" hangingPunct="1">
      <a:defRPr sz="1200" kern="1200">
        <a:solidFill>
          <a:schemeClr val="tx1"/>
        </a:solidFill>
        <a:latin typeface="+mn-lt"/>
        <a:ea typeface="+mn-ea"/>
        <a:cs typeface="+mn-cs"/>
      </a:defRPr>
    </a:lvl3pPr>
    <a:lvl4pPr marL="1339282" algn="l" defTabSz="892855" rtl="0" eaLnBrk="1" latinLnBrk="0" hangingPunct="1">
      <a:defRPr sz="1200" kern="1200">
        <a:solidFill>
          <a:schemeClr val="tx1"/>
        </a:solidFill>
        <a:latin typeface="+mn-lt"/>
        <a:ea typeface="+mn-ea"/>
        <a:cs typeface="+mn-cs"/>
      </a:defRPr>
    </a:lvl4pPr>
    <a:lvl5pPr marL="1785710" algn="l" defTabSz="892855" rtl="0" eaLnBrk="1" latinLnBrk="0" hangingPunct="1">
      <a:defRPr sz="1200" kern="1200">
        <a:solidFill>
          <a:schemeClr val="tx1"/>
        </a:solidFill>
        <a:latin typeface="+mn-lt"/>
        <a:ea typeface="+mn-ea"/>
        <a:cs typeface="+mn-cs"/>
      </a:defRPr>
    </a:lvl5pPr>
    <a:lvl6pPr marL="2232137" algn="l" defTabSz="892855" rtl="0" eaLnBrk="1" latinLnBrk="0" hangingPunct="1">
      <a:defRPr sz="1200" kern="1200">
        <a:solidFill>
          <a:schemeClr val="tx1"/>
        </a:solidFill>
        <a:latin typeface="+mn-lt"/>
        <a:ea typeface="+mn-ea"/>
        <a:cs typeface="+mn-cs"/>
      </a:defRPr>
    </a:lvl6pPr>
    <a:lvl7pPr marL="2678565" algn="l" defTabSz="892855" rtl="0" eaLnBrk="1" latinLnBrk="0" hangingPunct="1">
      <a:defRPr sz="1200" kern="1200">
        <a:solidFill>
          <a:schemeClr val="tx1"/>
        </a:solidFill>
        <a:latin typeface="+mn-lt"/>
        <a:ea typeface="+mn-ea"/>
        <a:cs typeface="+mn-cs"/>
      </a:defRPr>
    </a:lvl7pPr>
    <a:lvl8pPr marL="3124992" algn="l" defTabSz="892855" rtl="0" eaLnBrk="1" latinLnBrk="0" hangingPunct="1">
      <a:defRPr sz="1200" kern="1200">
        <a:solidFill>
          <a:schemeClr val="tx1"/>
        </a:solidFill>
        <a:latin typeface="+mn-lt"/>
        <a:ea typeface="+mn-ea"/>
        <a:cs typeface="+mn-cs"/>
      </a:defRPr>
    </a:lvl8pPr>
    <a:lvl9pPr marL="3571419" algn="l" defTabSz="89285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a:prstGeom prst="rect">
            <a:avLst/>
          </a:prstGeom>
        </p:spPr>
      </p:sp>
      <p:sp>
        <p:nvSpPr>
          <p:cNvPr id="3" name="Заметки 2"/>
          <p:cNvSpPr>
            <a:spLocks noGrp="1"/>
          </p:cNvSpPr>
          <p:nvPr>
            <p:ph type="body" idx="1"/>
          </p:nvPr>
        </p:nvSpPr>
        <p:spPr>
          <a:xfrm>
            <a:off x="679768" y="4715907"/>
            <a:ext cx="5438140" cy="4467701"/>
          </a:xfrm>
          <a:prstGeom prst="rect">
            <a:avLst/>
          </a:prstGeom>
        </p:spPr>
        <p:txBody>
          <a:bodyPr/>
          <a:lstStyle/>
          <a:p>
            <a:endParaRPr lang="ru-RU" dirty="0"/>
          </a:p>
        </p:txBody>
      </p:sp>
      <p:sp>
        <p:nvSpPr>
          <p:cNvPr id="4" name="Номер слайда 3"/>
          <p:cNvSpPr>
            <a:spLocks noGrp="1"/>
          </p:cNvSpPr>
          <p:nvPr>
            <p:ph type="sldNum" sz="quarter" idx="10"/>
          </p:nvPr>
        </p:nvSpPr>
        <p:spPr>
          <a:xfrm>
            <a:off x="3850443" y="9430091"/>
            <a:ext cx="2945659" cy="496411"/>
          </a:xfrm>
          <a:prstGeom prst="rect">
            <a:avLst/>
          </a:prstGeom>
        </p:spPr>
        <p:txBody>
          <a:bodyPr/>
          <a:lstStyle/>
          <a:p>
            <a:fld id="{CB0CDA66-2285-4022-A763-D2C514226788}" type="slidenum">
              <a:rPr lang="ru-RU" smtClean="0"/>
              <a:pPr/>
              <a:t>1</a:t>
            </a:fld>
            <a:endParaRPr lang="ru-RU" dirty="0"/>
          </a:p>
        </p:txBody>
      </p:sp>
    </p:spTree>
    <p:extLst>
      <p:ext uri="{BB962C8B-B14F-4D97-AF65-F5344CB8AC3E}">
        <p14:creationId xmlns:p14="http://schemas.microsoft.com/office/powerpoint/2010/main" val="3137734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a:prstGeom prst="rect">
            <a:avLst/>
          </a:prstGeom>
        </p:spPr>
      </p:sp>
      <p:sp>
        <p:nvSpPr>
          <p:cNvPr id="3" name="Заметки 2"/>
          <p:cNvSpPr>
            <a:spLocks noGrp="1"/>
          </p:cNvSpPr>
          <p:nvPr>
            <p:ph type="body" idx="1"/>
          </p:nvPr>
        </p:nvSpPr>
        <p:spPr>
          <a:xfrm>
            <a:off x="679768" y="4715907"/>
            <a:ext cx="5438140" cy="4467701"/>
          </a:xfrm>
          <a:prstGeom prst="rect">
            <a:avLst/>
          </a:prstGeom>
        </p:spPr>
        <p:txBody>
          <a:bodyPr/>
          <a:lstStyle/>
          <a:p>
            <a:endParaRPr lang="ru-RU" dirty="0"/>
          </a:p>
        </p:txBody>
      </p:sp>
      <p:sp>
        <p:nvSpPr>
          <p:cNvPr id="4" name="Номер слайда 3"/>
          <p:cNvSpPr>
            <a:spLocks noGrp="1"/>
          </p:cNvSpPr>
          <p:nvPr>
            <p:ph type="sldNum" sz="quarter" idx="10"/>
          </p:nvPr>
        </p:nvSpPr>
        <p:spPr>
          <a:xfrm>
            <a:off x="3850443" y="9430091"/>
            <a:ext cx="2945659" cy="496411"/>
          </a:xfrm>
          <a:prstGeom prst="rect">
            <a:avLst/>
          </a:prstGeom>
        </p:spPr>
        <p:txBody>
          <a:bodyPr/>
          <a:lstStyle/>
          <a:p>
            <a:fld id="{CB0CDA66-2285-4022-A763-D2C514226788}" type="slidenum">
              <a:rPr lang="ru-RU" smtClean="0">
                <a:solidFill>
                  <a:prstClr val="black"/>
                </a:solidFill>
              </a:rPr>
              <a:pPr/>
              <a:t>2</a:t>
            </a:fld>
            <a:endParaRPr lang="ru-RU" dirty="0">
              <a:solidFill>
                <a:prstClr val="black"/>
              </a:solidFill>
            </a:endParaRPr>
          </a:p>
        </p:txBody>
      </p:sp>
    </p:spTree>
    <p:extLst>
      <p:ext uri="{BB962C8B-B14F-4D97-AF65-F5344CB8AC3E}">
        <p14:creationId xmlns:p14="http://schemas.microsoft.com/office/powerpoint/2010/main" val="3137734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a:prstGeom prst="rect">
            <a:avLst/>
          </a:prstGeom>
        </p:spPr>
      </p:sp>
      <p:sp>
        <p:nvSpPr>
          <p:cNvPr id="3" name="Заметки 2"/>
          <p:cNvSpPr>
            <a:spLocks noGrp="1"/>
          </p:cNvSpPr>
          <p:nvPr>
            <p:ph type="body" idx="1"/>
          </p:nvPr>
        </p:nvSpPr>
        <p:spPr>
          <a:xfrm>
            <a:off x="679768" y="4715907"/>
            <a:ext cx="5438140" cy="4467701"/>
          </a:xfrm>
          <a:prstGeom prst="rect">
            <a:avLst/>
          </a:prstGeom>
        </p:spPr>
        <p:txBody>
          <a:bodyPr/>
          <a:lstStyle/>
          <a:p>
            <a:endParaRPr lang="ru-RU" dirty="0"/>
          </a:p>
        </p:txBody>
      </p:sp>
      <p:sp>
        <p:nvSpPr>
          <p:cNvPr id="4" name="Номер слайда 3"/>
          <p:cNvSpPr>
            <a:spLocks noGrp="1"/>
          </p:cNvSpPr>
          <p:nvPr>
            <p:ph type="sldNum" sz="quarter" idx="10"/>
          </p:nvPr>
        </p:nvSpPr>
        <p:spPr>
          <a:xfrm>
            <a:off x="3850443" y="9430091"/>
            <a:ext cx="2945659" cy="496411"/>
          </a:xfrm>
          <a:prstGeom prst="rect">
            <a:avLst/>
          </a:prstGeom>
        </p:spPr>
        <p:txBody>
          <a:bodyPr/>
          <a:lstStyle/>
          <a:p>
            <a:fld id="{CB0CDA66-2285-4022-A763-D2C514226788}" type="slidenum">
              <a:rPr lang="ru-RU" smtClean="0">
                <a:solidFill>
                  <a:prstClr val="black"/>
                </a:solidFill>
              </a:rPr>
              <a:pPr/>
              <a:t>3</a:t>
            </a:fld>
            <a:endParaRPr lang="ru-RU" dirty="0">
              <a:solidFill>
                <a:prstClr val="black"/>
              </a:solidFill>
            </a:endParaRPr>
          </a:p>
        </p:txBody>
      </p:sp>
    </p:spTree>
    <p:extLst>
      <p:ext uri="{BB962C8B-B14F-4D97-AF65-F5344CB8AC3E}">
        <p14:creationId xmlns:p14="http://schemas.microsoft.com/office/powerpoint/2010/main" val="3137734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a:prstGeom prst="rect">
            <a:avLst/>
          </a:prstGeom>
        </p:spPr>
      </p:sp>
      <p:sp>
        <p:nvSpPr>
          <p:cNvPr id="3" name="Заметки 2"/>
          <p:cNvSpPr>
            <a:spLocks noGrp="1"/>
          </p:cNvSpPr>
          <p:nvPr>
            <p:ph type="body" idx="1"/>
          </p:nvPr>
        </p:nvSpPr>
        <p:spPr>
          <a:xfrm>
            <a:off x="679768" y="4715907"/>
            <a:ext cx="5438140" cy="4467701"/>
          </a:xfrm>
          <a:prstGeom prst="rect">
            <a:avLst/>
          </a:prstGeom>
        </p:spPr>
        <p:txBody>
          <a:bodyPr/>
          <a:lstStyle/>
          <a:p>
            <a:endParaRPr lang="ru-RU" dirty="0"/>
          </a:p>
        </p:txBody>
      </p:sp>
      <p:sp>
        <p:nvSpPr>
          <p:cNvPr id="4" name="Номер слайда 3"/>
          <p:cNvSpPr>
            <a:spLocks noGrp="1"/>
          </p:cNvSpPr>
          <p:nvPr>
            <p:ph type="sldNum" sz="quarter" idx="10"/>
          </p:nvPr>
        </p:nvSpPr>
        <p:spPr>
          <a:xfrm>
            <a:off x="3850443" y="9430091"/>
            <a:ext cx="2945659" cy="496411"/>
          </a:xfrm>
          <a:prstGeom prst="rect">
            <a:avLst/>
          </a:prstGeom>
        </p:spPr>
        <p:txBody>
          <a:bodyPr/>
          <a:lstStyle/>
          <a:p>
            <a:fld id="{CB0CDA66-2285-4022-A763-D2C514226788}" type="slidenum">
              <a:rPr lang="ru-RU" smtClean="0">
                <a:solidFill>
                  <a:prstClr val="black"/>
                </a:solidFill>
              </a:rPr>
              <a:pPr/>
              <a:t>4</a:t>
            </a:fld>
            <a:endParaRPr lang="ru-RU" dirty="0">
              <a:solidFill>
                <a:prstClr val="black"/>
              </a:solidFill>
            </a:endParaRPr>
          </a:p>
        </p:txBody>
      </p:sp>
    </p:spTree>
    <p:extLst>
      <p:ext uri="{BB962C8B-B14F-4D97-AF65-F5344CB8AC3E}">
        <p14:creationId xmlns:p14="http://schemas.microsoft.com/office/powerpoint/2010/main" val="3137734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a:prstGeom prst="rect">
            <a:avLst/>
          </a:prstGeom>
        </p:spPr>
      </p:sp>
      <p:sp>
        <p:nvSpPr>
          <p:cNvPr id="3" name="Заметки 2"/>
          <p:cNvSpPr>
            <a:spLocks noGrp="1"/>
          </p:cNvSpPr>
          <p:nvPr>
            <p:ph type="body" idx="1"/>
          </p:nvPr>
        </p:nvSpPr>
        <p:spPr>
          <a:xfrm>
            <a:off x="679768" y="4715907"/>
            <a:ext cx="5438140" cy="4467701"/>
          </a:xfrm>
          <a:prstGeom prst="rect">
            <a:avLst/>
          </a:prstGeom>
        </p:spPr>
        <p:txBody>
          <a:bodyPr/>
          <a:lstStyle/>
          <a:p>
            <a:endParaRPr lang="ru-RU" dirty="0"/>
          </a:p>
        </p:txBody>
      </p:sp>
      <p:sp>
        <p:nvSpPr>
          <p:cNvPr id="4" name="Номер слайда 3"/>
          <p:cNvSpPr>
            <a:spLocks noGrp="1"/>
          </p:cNvSpPr>
          <p:nvPr>
            <p:ph type="sldNum" sz="quarter" idx="10"/>
          </p:nvPr>
        </p:nvSpPr>
        <p:spPr>
          <a:xfrm>
            <a:off x="3850443" y="9430091"/>
            <a:ext cx="2945659" cy="496411"/>
          </a:xfrm>
          <a:prstGeom prst="rect">
            <a:avLst/>
          </a:prstGeom>
        </p:spPr>
        <p:txBody>
          <a:bodyPr/>
          <a:lstStyle/>
          <a:p>
            <a:fld id="{CB0CDA66-2285-4022-A763-D2C514226788}" type="slidenum">
              <a:rPr lang="ru-RU" smtClean="0">
                <a:solidFill>
                  <a:prstClr val="black"/>
                </a:solidFill>
              </a:rPr>
              <a:pPr/>
              <a:t>5</a:t>
            </a:fld>
            <a:endParaRPr lang="ru-RU" dirty="0">
              <a:solidFill>
                <a:prstClr val="black"/>
              </a:solidFill>
            </a:endParaRPr>
          </a:p>
        </p:txBody>
      </p:sp>
    </p:spTree>
    <p:extLst>
      <p:ext uri="{BB962C8B-B14F-4D97-AF65-F5344CB8AC3E}">
        <p14:creationId xmlns:p14="http://schemas.microsoft.com/office/powerpoint/2010/main" val="3137734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a:prstGeom prst="rect">
            <a:avLst/>
          </a:prstGeom>
        </p:spPr>
      </p:sp>
      <p:sp>
        <p:nvSpPr>
          <p:cNvPr id="3" name="Заметки 2"/>
          <p:cNvSpPr>
            <a:spLocks noGrp="1"/>
          </p:cNvSpPr>
          <p:nvPr>
            <p:ph type="body" idx="1"/>
          </p:nvPr>
        </p:nvSpPr>
        <p:spPr>
          <a:xfrm>
            <a:off x="679768" y="4715907"/>
            <a:ext cx="5438140" cy="4467701"/>
          </a:xfrm>
          <a:prstGeom prst="rect">
            <a:avLst/>
          </a:prstGeom>
        </p:spPr>
        <p:txBody>
          <a:bodyPr/>
          <a:lstStyle/>
          <a:p>
            <a:endParaRPr lang="ru-RU" dirty="0"/>
          </a:p>
        </p:txBody>
      </p:sp>
      <p:sp>
        <p:nvSpPr>
          <p:cNvPr id="4" name="Номер слайда 3"/>
          <p:cNvSpPr>
            <a:spLocks noGrp="1"/>
          </p:cNvSpPr>
          <p:nvPr>
            <p:ph type="sldNum" sz="quarter" idx="10"/>
          </p:nvPr>
        </p:nvSpPr>
        <p:spPr>
          <a:xfrm>
            <a:off x="3850443" y="9430091"/>
            <a:ext cx="2945659" cy="496411"/>
          </a:xfrm>
          <a:prstGeom prst="rect">
            <a:avLst/>
          </a:prstGeom>
        </p:spPr>
        <p:txBody>
          <a:bodyPr/>
          <a:lstStyle/>
          <a:p>
            <a:fld id="{CB0CDA66-2285-4022-A763-D2C514226788}" type="slidenum">
              <a:rPr lang="ru-RU" smtClean="0">
                <a:solidFill>
                  <a:prstClr val="black"/>
                </a:solidFill>
              </a:rPr>
              <a:pPr/>
              <a:t>6</a:t>
            </a:fld>
            <a:endParaRPr lang="ru-RU" dirty="0">
              <a:solidFill>
                <a:prstClr val="black"/>
              </a:solidFill>
            </a:endParaRPr>
          </a:p>
        </p:txBody>
      </p:sp>
    </p:spTree>
    <p:extLst>
      <p:ext uri="{BB962C8B-B14F-4D97-AF65-F5344CB8AC3E}">
        <p14:creationId xmlns:p14="http://schemas.microsoft.com/office/powerpoint/2010/main" val="3137734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a:prstGeom prst="rect">
            <a:avLst/>
          </a:prstGeom>
        </p:spPr>
      </p:sp>
      <p:sp>
        <p:nvSpPr>
          <p:cNvPr id="3" name="Заметки 2"/>
          <p:cNvSpPr>
            <a:spLocks noGrp="1"/>
          </p:cNvSpPr>
          <p:nvPr>
            <p:ph type="body" idx="1"/>
          </p:nvPr>
        </p:nvSpPr>
        <p:spPr>
          <a:xfrm>
            <a:off x="679768" y="4715907"/>
            <a:ext cx="5438140" cy="4467701"/>
          </a:xfrm>
          <a:prstGeom prst="rect">
            <a:avLst/>
          </a:prstGeom>
        </p:spPr>
        <p:txBody>
          <a:bodyPr/>
          <a:lstStyle/>
          <a:p>
            <a:endParaRPr lang="ru-RU" dirty="0"/>
          </a:p>
        </p:txBody>
      </p:sp>
      <p:sp>
        <p:nvSpPr>
          <p:cNvPr id="4" name="Номер слайда 3"/>
          <p:cNvSpPr>
            <a:spLocks noGrp="1"/>
          </p:cNvSpPr>
          <p:nvPr>
            <p:ph type="sldNum" sz="quarter" idx="10"/>
          </p:nvPr>
        </p:nvSpPr>
        <p:spPr>
          <a:xfrm>
            <a:off x="3850443" y="9430091"/>
            <a:ext cx="2945659" cy="496411"/>
          </a:xfrm>
          <a:prstGeom prst="rect">
            <a:avLst/>
          </a:prstGeom>
        </p:spPr>
        <p:txBody>
          <a:bodyPr/>
          <a:lstStyle/>
          <a:p>
            <a:fld id="{CB0CDA66-2285-4022-A763-D2C514226788}" type="slidenum">
              <a:rPr lang="ru-RU" smtClean="0"/>
              <a:pPr/>
              <a:t>7</a:t>
            </a:fld>
            <a:endParaRPr lang="ru-RU" dirty="0"/>
          </a:p>
        </p:txBody>
      </p:sp>
    </p:spTree>
    <p:extLst>
      <p:ext uri="{BB962C8B-B14F-4D97-AF65-F5344CB8AC3E}">
        <p14:creationId xmlns:p14="http://schemas.microsoft.com/office/powerpoint/2010/main" val="3137734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7"/>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1"/>
            <a:ext cx="6934200" cy="1752600"/>
          </a:xfrm>
        </p:spPr>
        <p:txBody>
          <a:bodyPr/>
          <a:lstStyle>
            <a:lvl1pPr marL="0" indent="0" algn="ctr">
              <a:buNone/>
              <a:defRPr>
                <a:solidFill>
                  <a:schemeClr val="tx1">
                    <a:tint val="75000"/>
                  </a:schemeClr>
                </a:solidFill>
              </a:defRPr>
            </a:lvl1pPr>
            <a:lvl2pPr marL="446428" indent="0" algn="ctr">
              <a:buNone/>
              <a:defRPr>
                <a:solidFill>
                  <a:schemeClr val="tx1">
                    <a:tint val="75000"/>
                  </a:schemeClr>
                </a:solidFill>
              </a:defRPr>
            </a:lvl2pPr>
            <a:lvl3pPr marL="892855" indent="0" algn="ctr">
              <a:buNone/>
              <a:defRPr>
                <a:solidFill>
                  <a:schemeClr val="tx1">
                    <a:tint val="75000"/>
                  </a:schemeClr>
                </a:solidFill>
              </a:defRPr>
            </a:lvl3pPr>
            <a:lvl4pPr marL="1339282" indent="0" algn="ctr">
              <a:buNone/>
              <a:defRPr>
                <a:solidFill>
                  <a:schemeClr val="tx1">
                    <a:tint val="75000"/>
                  </a:schemeClr>
                </a:solidFill>
              </a:defRPr>
            </a:lvl4pPr>
            <a:lvl5pPr marL="1785710" indent="0" algn="ctr">
              <a:buNone/>
              <a:defRPr>
                <a:solidFill>
                  <a:schemeClr val="tx1">
                    <a:tint val="75000"/>
                  </a:schemeClr>
                </a:solidFill>
              </a:defRPr>
            </a:lvl5pPr>
            <a:lvl6pPr marL="2232137" indent="0" algn="ctr">
              <a:buNone/>
              <a:defRPr>
                <a:solidFill>
                  <a:schemeClr val="tx1">
                    <a:tint val="75000"/>
                  </a:schemeClr>
                </a:solidFill>
              </a:defRPr>
            </a:lvl6pPr>
            <a:lvl7pPr marL="2678565" indent="0" algn="ctr">
              <a:buNone/>
              <a:defRPr>
                <a:solidFill>
                  <a:schemeClr val="tx1">
                    <a:tint val="75000"/>
                  </a:schemeClr>
                </a:solidFill>
              </a:defRPr>
            </a:lvl7pPr>
            <a:lvl8pPr marL="3124992" indent="0" algn="ctr">
              <a:buNone/>
              <a:defRPr>
                <a:solidFill>
                  <a:schemeClr val="tx1">
                    <a:tint val="75000"/>
                  </a:schemeClr>
                </a:solidFill>
              </a:defRPr>
            </a:lvl8pPr>
            <a:lvl9pPr marL="3571419"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2ABD1C6-2C2D-4E98-9123-0CB605CCC079}" type="datetime1">
              <a:rPr lang="ru-RU" smtClean="0"/>
              <a:pPr/>
              <a:t>06.02.2025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6E9018-844C-4820-A18E-0EE2CFC48CDC}" type="datetime1">
              <a:rPr lang="ru-RU" smtClean="0"/>
              <a:pPr/>
              <a:t>06.02.2025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1" y="274640"/>
            <a:ext cx="22288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95300" y="274640"/>
            <a:ext cx="65214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72C489-4201-4D6E-BF29-73DBF815B832}" type="datetime1">
              <a:rPr lang="ru-RU" smtClean="0"/>
              <a:pPr/>
              <a:t>06.02.2025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7"/>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1"/>
            <a:ext cx="6934200" cy="1752600"/>
          </a:xfrm>
        </p:spPr>
        <p:txBody>
          <a:bodyPr/>
          <a:lstStyle>
            <a:lvl1pPr marL="0" indent="0" algn="ctr">
              <a:buNone/>
              <a:defRPr>
                <a:solidFill>
                  <a:schemeClr val="tx1">
                    <a:tint val="75000"/>
                  </a:schemeClr>
                </a:solidFill>
              </a:defRPr>
            </a:lvl1pPr>
            <a:lvl2pPr marL="446428" indent="0" algn="ctr">
              <a:buNone/>
              <a:defRPr>
                <a:solidFill>
                  <a:schemeClr val="tx1">
                    <a:tint val="75000"/>
                  </a:schemeClr>
                </a:solidFill>
              </a:defRPr>
            </a:lvl2pPr>
            <a:lvl3pPr marL="892855" indent="0" algn="ctr">
              <a:buNone/>
              <a:defRPr>
                <a:solidFill>
                  <a:schemeClr val="tx1">
                    <a:tint val="75000"/>
                  </a:schemeClr>
                </a:solidFill>
              </a:defRPr>
            </a:lvl3pPr>
            <a:lvl4pPr marL="1339282" indent="0" algn="ctr">
              <a:buNone/>
              <a:defRPr>
                <a:solidFill>
                  <a:schemeClr val="tx1">
                    <a:tint val="75000"/>
                  </a:schemeClr>
                </a:solidFill>
              </a:defRPr>
            </a:lvl4pPr>
            <a:lvl5pPr marL="1785710" indent="0" algn="ctr">
              <a:buNone/>
              <a:defRPr>
                <a:solidFill>
                  <a:schemeClr val="tx1">
                    <a:tint val="75000"/>
                  </a:schemeClr>
                </a:solidFill>
              </a:defRPr>
            </a:lvl5pPr>
            <a:lvl6pPr marL="2232137" indent="0" algn="ctr">
              <a:buNone/>
              <a:defRPr>
                <a:solidFill>
                  <a:schemeClr val="tx1">
                    <a:tint val="75000"/>
                  </a:schemeClr>
                </a:solidFill>
              </a:defRPr>
            </a:lvl6pPr>
            <a:lvl7pPr marL="2678565" indent="0" algn="ctr">
              <a:buNone/>
              <a:defRPr>
                <a:solidFill>
                  <a:schemeClr val="tx1">
                    <a:tint val="75000"/>
                  </a:schemeClr>
                </a:solidFill>
              </a:defRPr>
            </a:lvl7pPr>
            <a:lvl8pPr marL="3124992" indent="0" algn="ctr">
              <a:buNone/>
              <a:defRPr>
                <a:solidFill>
                  <a:schemeClr val="tx1">
                    <a:tint val="75000"/>
                  </a:schemeClr>
                </a:solidFill>
              </a:defRPr>
            </a:lvl8pPr>
            <a:lvl9pPr marL="3571419"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2ABD1C6-2C2D-4E98-9123-0CB605CCC079}"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38926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D5533C-3315-40D1-AEED-BFAF13EF8320}"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944827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7" y="4406902"/>
            <a:ext cx="8420100" cy="1362075"/>
          </a:xfrm>
        </p:spPr>
        <p:txBody>
          <a:bodyPr anchor="t"/>
          <a:lstStyle>
            <a:lvl1pPr algn="l">
              <a:defRPr sz="3900" b="1" cap="all"/>
            </a:lvl1pPr>
          </a:lstStyle>
          <a:p>
            <a:r>
              <a:rPr lang="ru-RU" smtClean="0"/>
              <a:t>Образец заголовка</a:t>
            </a:r>
            <a:endParaRPr lang="ru-RU"/>
          </a:p>
        </p:txBody>
      </p:sp>
      <p:sp>
        <p:nvSpPr>
          <p:cNvPr id="3" name="Текст 2"/>
          <p:cNvSpPr>
            <a:spLocks noGrp="1"/>
          </p:cNvSpPr>
          <p:nvPr>
            <p:ph type="body" idx="1"/>
          </p:nvPr>
        </p:nvSpPr>
        <p:spPr>
          <a:xfrm>
            <a:off x="782507" y="2906714"/>
            <a:ext cx="8420100" cy="1500187"/>
          </a:xfrm>
        </p:spPr>
        <p:txBody>
          <a:bodyPr anchor="b"/>
          <a:lstStyle>
            <a:lvl1pPr marL="0" indent="0">
              <a:buNone/>
              <a:defRPr sz="2000">
                <a:solidFill>
                  <a:schemeClr val="tx1">
                    <a:tint val="75000"/>
                  </a:schemeClr>
                </a:solidFill>
              </a:defRPr>
            </a:lvl1pPr>
            <a:lvl2pPr marL="446428" indent="0">
              <a:buNone/>
              <a:defRPr sz="1700">
                <a:solidFill>
                  <a:schemeClr val="tx1">
                    <a:tint val="75000"/>
                  </a:schemeClr>
                </a:solidFill>
              </a:defRPr>
            </a:lvl2pPr>
            <a:lvl3pPr marL="892855" indent="0">
              <a:buNone/>
              <a:defRPr sz="1600">
                <a:solidFill>
                  <a:schemeClr val="tx1">
                    <a:tint val="75000"/>
                  </a:schemeClr>
                </a:solidFill>
              </a:defRPr>
            </a:lvl3pPr>
            <a:lvl4pPr marL="1339282" indent="0">
              <a:buNone/>
              <a:defRPr sz="1300">
                <a:solidFill>
                  <a:schemeClr val="tx1">
                    <a:tint val="75000"/>
                  </a:schemeClr>
                </a:solidFill>
              </a:defRPr>
            </a:lvl4pPr>
            <a:lvl5pPr marL="1785710" indent="0">
              <a:buNone/>
              <a:defRPr sz="1300">
                <a:solidFill>
                  <a:schemeClr val="tx1">
                    <a:tint val="75000"/>
                  </a:schemeClr>
                </a:solidFill>
              </a:defRPr>
            </a:lvl5pPr>
            <a:lvl6pPr marL="2232137" indent="0">
              <a:buNone/>
              <a:defRPr sz="1300">
                <a:solidFill>
                  <a:schemeClr val="tx1">
                    <a:tint val="75000"/>
                  </a:schemeClr>
                </a:solidFill>
              </a:defRPr>
            </a:lvl6pPr>
            <a:lvl7pPr marL="2678565" indent="0">
              <a:buNone/>
              <a:defRPr sz="1300">
                <a:solidFill>
                  <a:schemeClr val="tx1">
                    <a:tint val="75000"/>
                  </a:schemeClr>
                </a:solidFill>
              </a:defRPr>
            </a:lvl7pPr>
            <a:lvl8pPr marL="3124992" indent="0">
              <a:buNone/>
              <a:defRPr sz="1300">
                <a:solidFill>
                  <a:schemeClr val="tx1">
                    <a:tint val="75000"/>
                  </a:schemeClr>
                </a:solidFill>
              </a:defRPr>
            </a:lvl8pPr>
            <a:lvl9pPr marL="3571419" indent="0">
              <a:buNone/>
              <a:defRPr sz="13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858ED91-3DE2-4464-8591-8B0A236D863C}"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332998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95300" y="1600200"/>
            <a:ext cx="4375150"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35551" y="1600200"/>
            <a:ext cx="4375150"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E469E74-F9AB-4A07-AF15-F989CFE4396D}" type="datetime1">
              <a:rPr lang="ru-RU" smtClean="0">
                <a:solidFill>
                  <a:prstClr val="black">
                    <a:tint val="75000"/>
                  </a:prstClr>
                </a:solidFill>
              </a:rPr>
              <a:pPr/>
              <a:t>06.02.2025</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734374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871" cy="639762"/>
          </a:xfrm>
        </p:spPr>
        <p:txBody>
          <a:bodyPr anchor="b"/>
          <a:lstStyle>
            <a:lvl1pPr marL="0" indent="0">
              <a:buNone/>
              <a:defRPr sz="2400" b="1"/>
            </a:lvl1pPr>
            <a:lvl2pPr marL="446428" indent="0">
              <a:buNone/>
              <a:defRPr sz="2000" b="1"/>
            </a:lvl2pPr>
            <a:lvl3pPr marL="892855" indent="0">
              <a:buNone/>
              <a:defRPr sz="1700" b="1"/>
            </a:lvl3pPr>
            <a:lvl4pPr marL="1339282" indent="0">
              <a:buNone/>
              <a:defRPr sz="1600" b="1"/>
            </a:lvl4pPr>
            <a:lvl5pPr marL="1785710" indent="0">
              <a:buNone/>
              <a:defRPr sz="1600" b="1"/>
            </a:lvl5pPr>
            <a:lvl6pPr marL="2232137" indent="0">
              <a:buNone/>
              <a:defRPr sz="1600" b="1"/>
            </a:lvl6pPr>
            <a:lvl7pPr marL="2678565" indent="0">
              <a:buNone/>
              <a:defRPr sz="1600" b="1"/>
            </a:lvl7pPr>
            <a:lvl8pPr marL="3124992" indent="0">
              <a:buNone/>
              <a:defRPr sz="1600" b="1"/>
            </a:lvl8pPr>
            <a:lvl9pPr marL="3571419"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95300" y="2174876"/>
            <a:ext cx="4376871"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111" y="1535113"/>
            <a:ext cx="4378589" cy="639762"/>
          </a:xfrm>
        </p:spPr>
        <p:txBody>
          <a:bodyPr anchor="b"/>
          <a:lstStyle>
            <a:lvl1pPr marL="0" indent="0">
              <a:buNone/>
              <a:defRPr sz="2400" b="1"/>
            </a:lvl1pPr>
            <a:lvl2pPr marL="446428" indent="0">
              <a:buNone/>
              <a:defRPr sz="2000" b="1"/>
            </a:lvl2pPr>
            <a:lvl3pPr marL="892855" indent="0">
              <a:buNone/>
              <a:defRPr sz="1700" b="1"/>
            </a:lvl3pPr>
            <a:lvl4pPr marL="1339282" indent="0">
              <a:buNone/>
              <a:defRPr sz="1600" b="1"/>
            </a:lvl4pPr>
            <a:lvl5pPr marL="1785710" indent="0">
              <a:buNone/>
              <a:defRPr sz="1600" b="1"/>
            </a:lvl5pPr>
            <a:lvl6pPr marL="2232137" indent="0">
              <a:buNone/>
              <a:defRPr sz="1600" b="1"/>
            </a:lvl6pPr>
            <a:lvl7pPr marL="2678565" indent="0">
              <a:buNone/>
              <a:defRPr sz="1600" b="1"/>
            </a:lvl7pPr>
            <a:lvl8pPr marL="3124992" indent="0">
              <a:buNone/>
              <a:defRPr sz="1600" b="1"/>
            </a:lvl8pPr>
            <a:lvl9pPr marL="3571419"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032111" y="2174876"/>
            <a:ext cx="4378589"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64D7A7-0080-4413-A2E4-61562C68DEBD}" type="datetime1">
              <a:rPr lang="ru-RU" smtClean="0">
                <a:solidFill>
                  <a:prstClr val="black">
                    <a:tint val="75000"/>
                  </a:prstClr>
                </a:solidFill>
              </a:rPr>
              <a:pPr/>
              <a:t>06.02.2025</a:t>
            </a:fld>
            <a:endParaRPr lang="ru-RU"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dirty="0">
              <a:solidFill>
                <a:prstClr val="black">
                  <a:tint val="75000"/>
                </a:prstClr>
              </a:solidFill>
            </a:endParaRPr>
          </a:p>
        </p:txBody>
      </p:sp>
      <p:sp>
        <p:nvSpPr>
          <p:cNvPr id="9" name="Номер слайда 8"/>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8425943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7390963-C95B-47C8-A9B5-E83E4AB97415}" type="datetime1">
              <a:rPr lang="ru-RU" smtClean="0">
                <a:solidFill>
                  <a:prstClr val="black">
                    <a:tint val="75000"/>
                  </a:prstClr>
                </a:solidFill>
              </a:rPr>
              <a:pPr/>
              <a:t>06.02.2025</a:t>
            </a:fld>
            <a:endParaRPr lang="ru-RU"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1953231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4C81D35-1491-4B3E-9845-5BDF604B276E}" type="datetime1">
              <a:rPr lang="ru-RU" smtClean="0">
                <a:solidFill>
                  <a:prstClr val="black">
                    <a:tint val="75000"/>
                  </a:prstClr>
                </a:solidFill>
              </a:rPr>
              <a:pPr/>
              <a:t>06.02.2025</a:t>
            </a:fld>
            <a:endParaRPr lang="ru-RU"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dirty="0">
              <a:solidFill>
                <a:prstClr val="black">
                  <a:tint val="75000"/>
                </a:prstClr>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710086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2" y="273050"/>
            <a:ext cx="3259006"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872972" y="273051"/>
            <a:ext cx="5537729" cy="5853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2" y="1435101"/>
            <a:ext cx="3259006" cy="4691063"/>
          </a:xfrm>
        </p:spPr>
        <p:txBody>
          <a:bodyPr/>
          <a:lstStyle>
            <a:lvl1pPr marL="0" indent="0">
              <a:buNone/>
              <a:defRPr sz="1300"/>
            </a:lvl1pPr>
            <a:lvl2pPr marL="446428" indent="0">
              <a:buNone/>
              <a:defRPr sz="1200"/>
            </a:lvl2pPr>
            <a:lvl3pPr marL="892855" indent="0">
              <a:buNone/>
              <a:defRPr sz="900"/>
            </a:lvl3pPr>
            <a:lvl4pPr marL="1339282" indent="0">
              <a:buNone/>
              <a:defRPr sz="900"/>
            </a:lvl4pPr>
            <a:lvl5pPr marL="1785710" indent="0">
              <a:buNone/>
              <a:defRPr sz="900"/>
            </a:lvl5pPr>
            <a:lvl6pPr marL="2232137" indent="0">
              <a:buNone/>
              <a:defRPr sz="900"/>
            </a:lvl6pPr>
            <a:lvl7pPr marL="2678565" indent="0">
              <a:buNone/>
              <a:defRPr sz="900"/>
            </a:lvl7pPr>
            <a:lvl8pPr marL="3124992" indent="0">
              <a:buNone/>
              <a:defRPr sz="900"/>
            </a:lvl8pPr>
            <a:lvl9pPr marL="3571419"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9D49A1-F4B7-4B36-A81A-024F5A11FA13}" type="datetime1">
              <a:rPr lang="ru-RU" smtClean="0">
                <a:solidFill>
                  <a:prstClr val="black">
                    <a:tint val="75000"/>
                  </a:prstClr>
                </a:solidFill>
              </a:rPr>
              <a:pPr/>
              <a:t>06.02.2025</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898735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D5533C-3315-40D1-AEED-BFAF13EF8320}" type="datetime1">
              <a:rPr lang="ru-RU" smtClean="0"/>
              <a:pPr/>
              <a:t>06.02.2025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1"/>
            <a:ext cx="59436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645" y="612775"/>
            <a:ext cx="5943600" cy="4114800"/>
          </a:xfrm>
        </p:spPr>
        <p:txBody>
          <a:bodyPr/>
          <a:lstStyle>
            <a:lvl1pPr marL="0" indent="0">
              <a:buNone/>
              <a:defRPr sz="3200"/>
            </a:lvl1pPr>
            <a:lvl2pPr marL="446428" indent="0">
              <a:buNone/>
              <a:defRPr sz="2800"/>
            </a:lvl2pPr>
            <a:lvl3pPr marL="892855" indent="0">
              <a:buNone/>
              <a:defRPr sz="2400"/>
            </a:lvl3pPr>
            <a:lvl4pPr marL="1339282" indent="0">
              <a:buNone/>
              <a:defRPr sz="2000"/>
            </a:lvl4pPr>
            <a:lvl5pPr marL="1785710" indent="0">
              <a:buNone/>
              <a:defRPr sz="2000"/>
            </a:lvl5pPr>
            <a:lvl6pPr marL="2232137" indent="0">
              <a:buNone/>
              <a:defRPr sz="2000"/>
            </a:lvl6pPr>
            <a:lvl7pPr marL="2678565" indent="0">
              <a:buNone/>
              <a:defRPr sz="2000"/>
            </a:lvl7pPr>
            <a:lvl8pPr marL="3124992" indent="0">
              <a:buNone/>
              <a:defRPr sz="2000"/>
            </a:lvl8pPr>
            <a:lvl9pPr marL="3571419" indent="0">
              <a:buNone/>
              <a:defRPr sz="2000"/>
            </a:lvl9pPr>
          </a:lstStyle>
          <a:p>
            <a:endParaRPr lang="ru-RU" dirty="0"/>
          </a:p>
        </p:txBody>
      </p:sp>
      <p:sp>
        <p:nvSpPr>
          <p:cNvPr id="4" name="Текст 3"/>
          <p:cNvSpPr>
            <a:spLocks noGrp="1"/>
          </p:cNvSpPr>
          <p:nvPr>
            <p:ph type="body" sz="half" idx="2"/>
          </p:nvPr>
        </p:nvSpPr>
        <p:spPr>
          <a:xfrm>
            <a:off x="1941645" y="5367338"/>
            <a:ext cx="5943600" cy="804862"/>
          </a:xfrm>
        </p:spPr>
        <p:txBody>
          <a:bodyPr/>
          <a:lstStyle>
            <a:lvl1pPr marL="0" indent="0">
              <a:buNone/>
              <a:defRPr sz="1300"/>
            </a:lvl1pPr>
            <a:lvl2pPr marL="446428" indent="0">
              <a:buNone/>
              <a:defRPr sz="1200"/>
            </a:lvl2pPr>
            <a:lvl3pPr marL="892855" indent="0">
              <a:buNone/>
              <a:defRPr sz="900"/>
            </a:lvl3pPr>
            <a:lvl4pPr marL="1339282" indent="0">
              <a:buNone/>
              <a:defRPr sz="900"/>
            </a:lvl4pPr>
            <a:lvl5pPr marL="1785710" indent="0">
              <a:buNone/>
              <a:defRPr sz="900"/>
            </a:lvl5pPr>
            <a:lvl6pPr marL="2232137" indent="0">
              <a:buNone/>
              <a:defRPr sz="900"/>
            </a:lvl6pPr>
            <a:lvl7pPr marL="2678565" indent="0">
              <a:buNone/>
              <a:defRPr sz="900"/>
            </a:lvl7pPr>
            <a:lvl8pPr marL="3124992" indent="0">
              <a:buNone/>
              <a:defRPr sz="900"/>
            </a:lvl8pPr>
            <a:lvl9pPr marL="3571419"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8BBE25D-CAC3-4336-B46E-D8E4E980C1BF}" type="datetime1">
              <a:rPr lang="ru-RU" smtClean="0">
                <a:solidFill>
                  <a:prstClr val="black">
                    <a:tint val="75000"/>
                  </a:prstClr>
                </a:solidFill>
              </a:rPr>
              <a:pPr/>
              <a:t>06.02.2025</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40037708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6E9018-844C-4820-A18E-0EE2CFC48CDC}"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738035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1" y="274640"/>
            <a:ext cx="22288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95300" y="274640"/>
            <a:ext cx="65214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72C489-4201-4D6E-BF29-73DBF815B832}"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034917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7"/>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1"/>
            <a:ext cx="6934200" cy="1752600"/>
          </a:xfrm>
        </p:spPr>
        <p:txBody>
          <a:bodyPr/>
          <a:lstStyle>
            <a:lvl1pPr marL="0" indent="0" algn="ctr">
              <a:buNone/>
              <a:defRPr>
                <a:solidFill>
                  <a:schemeClr val="tx1">
                    <a:tint val="75000"/>
                  </a:schemeClr>
                </a:solidFill>
              </a:defRPr>
            </a:lvl1pPr>
            <a:lvl2pPr marL="446428" indent="0" algn="ctr">
              <a:buNone/>
              <a:defRPr>
                <a:solidFill>
                  <a:schemeClr val="tx1">
                    <a:tint val="75000"/>
                  </a:schemeClr>
                </a:solidFill>
              </a:defRPr>
            </a:lvl2pPr>
            <a:lvl3pPr marL="892855" indent="0" algn="ctr">
              <a:buNone/>
              <a:defRPr>
                <a:solidFill>
                  <a:schemeClr val="tx1">
                    <a:tint val="75000"/>
                  </a:schemeClr>
                </a:solidFill>
              </a:defRPr>
            </a:lvl3pPr>
            <a:lvl4pPr marL="1339282" indent="0" algn="ctr">
              <a:buNone/>
              <a:defRPr>
                <a:solidFill>
                  <a:schemeClr val="tx1">
                    <a:tint val="75000"/>
                  </a:schemeClr>
                </a:solidFill>
              </a:defRPr>
            </a:lvl4pPr>
            <a:lvl5pPr marL="1785710" indent="0" algn="ctr">
              <a:buNone/>
              <a:defRPr>
                <a:solidFill>
                  <a:schemeClr val="tx1">
                    <a:tint val="75000"/>
                  </a:schemeClr>
                </a:solidFill>
              </a:defRPr>
            </a:lvl5pPr>
            <a:lvl6pPr marL="2232137" indent="0" algn="ctr">
              <a:buNone/>
              <a:defRPr>
                <a:solidFill>
                  <a:schemeClr val="tx1">
                    <a:tint val="75000"/>
                  </a:schemeClr>
                </a:solidFill>
              </a:defRPr>
            </a:lvl6pPr>
            <a:lvl7pPr marL="2678565" indent="0" algn="ctr">
              <a:buNone/>
              <a:defRPr>
                <a:solidFill>
                  <a:schemeClr val="tx1">
                    <a:tint val="75000"/>
                  </a:schemeClr>
                </a:solidFill>
              </a:defRPr>
            </a:lvl7pPr>
            <a:lvl8pPr marL="3124992" indent="0" algn="ctr">
              <a:buNone/>
              <a:defRPr>
                <a:solidFill>
                  <a:schemeClr val="tx1">
                    <a:tint val="75000"/>
                  </a:schemeClr>
                </a:solidFill>
              </a:defRPr>
            </a:lvl8pPr>
            <a:lvl9pPr marL="3571419"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2ABD1C6-2C2D-4E98-9123-0CB605CCC079}"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6155080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D5533C-3315-40D1-AEED-BFAF13EF8320}"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1402604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7" y="4406902"/>
            <a:ext cx="8420100" cy="1362075"/>
          </a:xfrm>
        </p:spPr>
        <p:txBody>
          <a:bodyPr anchor="t"/>
          <a:lstStyle>
            <a:lvl1pPr algn="l">
              <a:defRPr sz="3900" b="1" cap="all"/>
            </a:lvl1pPr>
          </a:lstStyle>
          <a:p>
            <a:r>
              <a:rPr lang="ru-RU" smtClean="0"/>
              <a:t>Образец заголовка</a:t>
            </a:r>
            <a:endParaRPr lang="ru-RU"/>
          </a:p>
        </p:txBody>
      </p:sp>
      <p:sp>
        <p:nvSpPr>
          <p:cNvPr id="3" name="Текст 2"/>
          <p:cNvSpPr>
            <a:spLocks noGrp="1"/>
          </p:cNvSpPr>
          <p:nvPr>
            <p:ph type="body" idx="1"/>
          </p:nvPr>
        </p:nvSpPr>
        <p:spPr>
          <a:xfrm>
            <a:off x="782507" y="2906714"/>
            <a:ext cx="8420100" cy="1500187"/>
          </a:xfrm>
        </p:spPr>
        <p:txBody>
          <a:bodyPr anchor="b"/>
          <a:lstStyle>
            <a:lvl1pPr marL="0" indent="0">
              <a:buNone/>
              <a:defRPr sz="2000">
                <a:solidFill>
                  <a:schemeClr val="tx1">
                    <a:tint val="75000"/>
                  </a:schemeClr>
                </a:solidFill>
              </a:defRPr>
            </a:lvl1pPr>
            <a:lvl2pPr marL="446428" indent="0">
              <a:buNone/>
              <a:defRPr sz="1700">
                <a:solidFill>
                  <a:schemeClr val="tx1">
                    <a:tint val="75000"/>
                  </a:schemeClr>
                </a:solidFill>
              </a:defRPr>
            </a:lvl2pPr>
            <a:lvl3pPr marL="892855" indent="0">
              <a:buNone/>
              <a:defRPr sz="1600">
                <a:solidFill>
                  <a:schemeClr val="tx1">
                    <a:tint val="75000"/>
                  </a:schemeClr>
                </a:solidFill>
              </a:defRPr>
            </a:lvl3pPr>
            <a:lvl4pPr marL="1339282" indent="0">
              <a:buNone/>
              <a:defRPr sz="1300">
                <a:solidFill>
                  <a:schemeClr val="tx1">
                    <a:tint val="75000"/>
                  </a:schemeClr>
                </a:solidFill>
              </a:defRPr>
            </a:lvl4pPr>
            <a:lvl5pPr marL="1785710" indent="0">
              <a:buNone/>
              <a:defRPr sz="1300">
                <a:solidFill>
                  <a:schemeClr val="tx1">
                    <a:tint val="75000"/>
                  </a:schemeClr>
                </a:solidFill>
              </a:defRPr>
            </a:lvl5pPr>
            <a:lvl6pPr marL="2232137" indent="0">
              <a:buNone/>
              <a:defRPr sz="1300">
                <a:solidFill>
                  <a:schemeClr val="tx1">
                    <a:tint val="75000"/>
                  </a:schemeClr>
                </a:solidFill>
              </a:defRPr>
            </a:lvl6pPr>
            <a:lvl7pPr marL="2678565" indent="0">
              <a:buNone/>
              <a:defRPr sz="1300">
                <a:solidFill>
                  <a:schemeClr val="tx1">
                    <a:tint val="75000"/>
                  </a:schemeClr>
                </a:solidFill>
              </a:defRPr>
            </a:lvl7pPr>
            <a:lvl8pPr marL="3124992" indent="0">
              <a:buNone/>
              <a:defRPr sz="1300">
                <a:solidFill>
                  <a:schemeClr val="tx1">
                    <a:tint val="75000"/>
                  </a:schemeClr>
                </a:solidFill>
              </a:defRPr>
            </a:lvl8pPr>
            <a:lvl9pPr marL="3571419" indent="0">
              <a:buNone/>
              <a:defRPr sz="13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858ED91-3DE2-4464-8591-8B0A236D863C}"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7295568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95300" y="1600200"/>
            <a:ext cx="4375150"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35551" y="1600200"/>
            <a:ext cx="4375150"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E469E74-F9AB-4A07-AF15-F989CFE4396D}" type="datetime1">
              <a:rPr lang="ru-RU" smtClean="0">
                <a:solidFill>
                  <a:prstClr val="black">
                    <a:tint val="75000"/>
                  </a:prstClr>
                </a:solidFill>
              </a:rPr>
              <a:pPr/>
              <a:t>06.02.2025</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3068978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871" cy="639762"/>
          </a:xfrm>
        </p:spPr>
        <p:txBody>
          <a:bodyPr anchor="b"/>
          <a:lstStyle>
            <a:lvl1pPr marL="0" indent="0">
              <a:buNone/>
              <a:defRPr sz="2400" b="1"/>
            </a:lvl1pPr>
            <a:lvl2pPr marL="446428" indent="0">
              <a:buNone/>
              <a:defRPr sz="2000" b="1"/>
            </a:lvl2pPr>
            <a:lvl3pPr marL="892855" indent="0">
              <a:buNone/>
              <a:defRPr sz="1700" b="1"/>
            </a:lvl3pPr>
            <a:lvl4pPr marL="1339282" indent="0">
              <a:buNone/>
              <a:defRPr sz="1600" b="1"/>
            </a:lvl4pPr>
            <a:lvl5pPr marL="1785710" indent="0">
              <a:buNone/>
              <a:defRPr sz="1600" b="1"/>
            </a:lvl5pPr>
            <a:lvl6pPr marL="2232137" indent="0">
              <a:buNone/>
              <a:defRPr sz="1600" b="1"/>
            </a:lvl6pPr>
            <a:lvl7pPr marL="2678565" indent="0">
              <a:buNone/>
              <a:defRPr sz="1600" b="1"/>
            </a:lvl7pPr>
            <a:lvl8pPr marL="3124992" indent="0">
              <a:buNone/>
              <a:defRPr sz="1600" b="1"/>
            </a:lvl8pPr>
            <a:lvl9pPr marL="3571419"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95300" y="2174876"/>
            <a:ext cx="4376871"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111" y="1535113"/>
            <a:ext cx="4378589" cy="639762"/>
          </a:xfrm>
        </p:spPr>
        <p:txBody>
          <a:bodyPr anchor="b"/>
          <a:lstStyle>
            <a:lvl1pPr marL="0" indent="0">
              <a:buNone/>
              <a:defRPr sz="2400" b="1"/>
            </a:lvl1pPr>
            <a:lvl2pPr marL="446428" indent="0">
              <a:buNone/>
              <a:defRPr sz="2000" b="1"/>
            </a:lvl2pPr>
            <a:lvl3pPr marL="892855" indent="0">
              <a:buNone/>
              <a:defRPr sz="1700" b="1"/>
            </a:lvl3pPr>
            <a:lvl4pPr marL="1339282" indent="0">
              <a:buNone/>
              <a:defRPr sz="1600" b="1"/>
            </a:lvl4pPr>
            <a:lvl5pPr marL="1785710" indent="0">
              <a:buNone/>
              <a:defRPr sz="1600" b="1"/>
            </a:lvl5pPr>
            <a:lvl6pPr marL="2232137" indent="0">
              <a:buNone/>
              <a:defRPr sz="1600" b="1"/>
            </a:lvl6pPr>
            <a:lvl7pPr marL="2678565" indent="0">
              <a:buNone/>
              <a:defRPr sz="1600" b="1"/>
            </a:lvl7pPr>
            <a:lvl8pPr marL="3124992" indent="0">
              <a:buNone/>
              <a:defRPr sz="1600" b="1"/>
            </a:lvl8pPr>
            <a:lvl9pPr marL="3571419"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032111" y="2174876"/>
            <a:ext cx="4378589"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64D7A7-0080-4413-A2E4-61562C68DEBD}" type="datetime1">
              <a:rPr lang="ru-RU" smtClean="0">
                <a:solidFill>
                  <a:prstClr val="black">
                    <a:tint val="75000"/>
                  </a:prstClr>
                </a:solidFill>
              </a:rPr>
              <a:pPr/>
              <a:t>06.02.2025</a:t>
            </a:fld>
            <a:endParaRPr lang="ru-RU"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dirty="0">
              <a:solidFill>
                <a:prstClr val="black">
                  <a:tint val="75000"/>
                </a:prstClr>
              </a:solidFill>
            </a:endParaRPr>
          </a:p>
        </p:txBody>
      </p:sp>
      <p:sp>
        <p:nvSpPr>
          <p:cNvPr id="9" name="Номер слайда 8"/>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0233792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7390963-C95B-47C8-A9B5-E83E4AB97415}" type="datetime1">
              <a:rPr lang="ru-RU" smtClean="0">
                <a:solidFill>
                  <a:prstClr val="black">
                    <a:tint val="75000"/>
                  </a:prstClr>
                </a:solidFill>
              </a:rPr>
              <a:pPr/>
              <a:t>06.02.2025</a:t>
            </a:fld>
            <a:endParaRPr lang="ru-RU"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6554694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4C81D35-1491-4B3E-9845-5BDF604B276E}" type="datetime1">
              <a:rPr lang="ru-RU" smtClean="0">
                <a:solidFill>
                  <a:prstClr val="black">
                    <a:tint val="75000"/>
                  </a:prstClr>
                </a:solidFill>
              </a:rPr>
              <a:pPr/>
              <a:t>06.02.2025</a:t>
            </a:fld>
            <a:endParaRPr lang="ru-RU"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dirty="0">
              <a:solidFill>
                <a:prstClr val="black">
                  <a:tint val="75000"/>
                </a:prstClr>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66034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7" y="4406902"/>
            <a:ext cx="8420100" cy="1362075"/>
          </a:xfrm>
        </p:spPr>
        <p:txBody>
          <a:bodyPr anchor="t"/>
          <a:lstStyle>
            <a:lvl1pPr algn="l">
              <a:defRPr sz="3900" b="1" cap="all"/>
            </a:lvl1pPr>
          </a:lstStyle>
          <a:p>
            <a:r>
              <a:rPr lang="ru-RU" smtClean="0"/>
              <a:t>Образец заголовка</a:t>
            </a:r>
            <a:endParaRPr lang="ru-RU"/>
          </a:p>
        </p:txBody>
      </p:sp>
      <p:sp>
        <p:nvSpPr>
          <p:cNvPr id="3" name="Текст 2"/>
          <p:cNvSpPr>
            <a:spLocks noGrp="1"/>
          </p:cNvSpPr>
          <p:nvPr>
            <p:ph type="body" idx="1"/>
          </p:nvPr>
        </p:nvSpPr>
        <p:spPr>
          <a:xfrm>
            <a:off x="782507" y="2906714"/>
            <a:ext cx="8420100" cy="1500187"/>
          </a:xfrm>
        </p:spPr>
        <p:txBody>
          <a:bodyPr anchor="b"/>
          <a:lstStyle>
            <a:lvl1pPr marL="0" indent="0">
              <a:buNone/>
              <a:defRPr sz="2000">
                <a:solidFill>
                  <a:schemeClr val="tx1">
                    <a:tint val="75000"/>
                  </a:schemeClr>
                </a:solidFill>
              </a:defRPr>
            </a:lvl1pPr>
            <a:lvl2pPr marL="446428" indent="0">
              <a:buNone/>
              <a:defRPr sz="1700">
                <a:solidFill>
                  <a:schemeClr val="tx1">
                    <a:tint val="75000"/>
                  </a:schemeClr>
                </a:solidFill>
              </a:defRPr>
            </a:lvl2pPr>
            <a:lvl3pPr marL="892855" indent="0">
              <a:buNone/>
              <a:defRPr sz="1600">
                <a:solidFill>
                  <a:schemeClr val="tx1">
                    <a:tint val="75000"/>
                  </a:schemeClr>
                </a:solidFill>
              </a:defRPr>
            </a:lvl3pPr>
            <a:lvl4pPr marL="1339282" indent="0">
              <a:buNone/>
              <a:defRPr sz="1300">
                <a:solidFill>
                  <a:schemeClr val="tx1">
                    <a:tint val="75000"/>
                  </a:schemeClr>
                </a:solidFill>
              </a:defRPr>
            </a:lvl4pPr>
            <a:lvl5pPr marL="1785710" indent="0">
              <a:buNone/>
              <a:defRPr sz="1300">
                <a:solidFill>
                  <a:schemeClr val="tx1">
                    <a:tint val="75000"/>
                  </a:schemeClr>
                </a:solidFill>
              </a:defRPr>
            </a:lvl5pPr>
            <a:lvl6pPr marL="2232137" indent="0">
              <a:buNone/>
              <a:defRPr sz="1300">
                <a:solidFill>
                  <a:schemeClr val="tx1">
                    <a:tint val="75000"/>
                  </a:schemeClr>
                </a:solidFill>
              </a:defRPr>
            </a:lvl6pPr>
            <a:lvl7pPr marL="2678565" indent="0">
              <a:buNone/>
              <a:defRPr sz="1300">
                <a:solidFill>
                  <a:schemeClr val="tx1">
                    <a:tint val="75000"/>
                  </a:schemeClr>
                </a:solidFill>
              </a:defRPr>
            </a:lvl7pPr>
            <a:lvl8pPr marL="3124992" indent="0">
              <a:buNone/>
              <a:defRPr sz="1300">
                <a:solidFill>
                  <a:schemeClr val="tx1">
                    <a:tint val="75000"/>
                  </a:schemeClr>
                </a:solidFill>
              </a:defRPr>
            </a:lvl8pPr>
            <a:lvl9pPr marL="3571419" indent="0">
              <a:buNone/>
              <a:defRPr sz="13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858ED91-3DE2-4464-8591-8B0A236D863C}" type="datetime1">
              <a:rPr lang="ru-RU" smtClean="0"/>
              <a:pPr/>
              <a:t>06.02.2025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2" y="273050"/>
            <a:ext cx="3259006"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872972" y="273051"/>
            <a:ext cx="5537729" cy="5853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2" y="1435101"/>
            <a:ext cx="3259006" cy="4691063"/>
          </a:xfrm>
        </p:spPr>
        <p:txBody>
          <a:bodyPr/>
          <a:lstStyle>
            <a:lvl1pPr marL="0" indent="0">
              <a:buNone/>
              <a:defRPr sz="1300"/>
            </a:lvl1pPr>
            <a:lvl2pPr marL="446428" indent="0">
              <a:buNone/>
              <a:defRPr sz="1200"/>
            </a:lvl2pPr>
            <a:lvl3pPr marL="892855" indent="0">
              <a:buNone/>
              <a:defRPr sz="900"/>
            </a:lvl3pPr>
            <a:lvl4pPr marL="1339282" indent="0">
              <a:buNone/>
              <a:defRPr sz="900"/>
            </a:lvl4pPr>
            <a:lvl5pPr marL="1785710" indent="0">
              <a:buNone/>
              <a:defRPr sz="900"/>
            </a:lvl5pPr>
            <a:lvl6pPr marL="2232137" indent="0">
              <a:buNone/>
              <a:defRPr sz="900"/>
            </a:lvl6pPr>
            <a:lvl7pPr marL="2678565" indent="0">
              <a:buNone/>
              <a:defRPr sz="900"/>
            </a:lvl7pPr>
            <a:lvl8pPr marL="3124992" indent="0">
              <a:buNone/>
              <a:defRPr sz="900"/>
            </a:lvl8pPr>
            <a:lvl9pPr marL="3571419"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9D49A1-F4B7-4B36-A81A-024F5A11FA13}" type="datetime1">
              <a:rPr lang="ru-RU" smtClean="0">
                <a:solidFill>
                  <a:prstClr val="black">
                    <a:tint val="75000"/>
                  </a:prstClr>
                </a:solidFill>
              </a:rPr>
              <a:pPr/>
              <a:t>06.02.2025</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6516680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1"/>
            <a:ext cx="59436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645" y="612775"/>
            <a:ext cx="5943600" cy="4114800"/>
          </a:xfrm>
        </p:spPr>
        <p:txBody>
          <a:bodyPr/>
          <a:lstStyle>
            <a:lvl1pPr marL="0" indent="0">
              <a:buNone/>
              <a:defRPr sz="3200"/>
            </a:lvl1pPr>
            <a:lvl2pPr marL="446428" indent="0">
              <a:buNone/>
              <a:defRPr sz="2800"/>
            </a:lvl2pPr>
            <a:lvl3pPr marL="892855" indent="0">
              <a:buNone/>
              <a:defRPr sz="2400"/>
            </a:lvl3pPr>
            <a:lvl4pPr marL="1339282" indent="0">
              <a:buNone/>
              <a:defRPr sz="2000"/>
            </a:lvl4pPr>
            <a:lvl5pPr marL="1785710" indent="0">
              <a:buNone/>
              <a:defRPr sz="2000"/>
            </a:lvl5pPr>
            <a:lvl6pPr marL="2232137" indent="0">
              <a:buNone/>
              <a:defRPr sz="2000"/>
            </a:lvl6pPr>
            <a:lvl7pPr marL="2678565" indent="0">
              <a:buNone/>
              <a:defRPr sz="2000"/>
            </a:lvl7pPr>
            <a:lvl8pPr marL="3124992" indent="0">
              <a:buNone/>
              <a:defRPr sz="2000"/>
            </a:lvl8pPr>
            <a:lvl9pPr marL="3571419" indent="0">
              <a:buNone/>
              <a:defRPr sz="2000"/>
            </a:lvl9pPr>
          </a:lstStyle>
          <a:p>
            <a:endParaRPr lang="ru-RU" dirty="0"/>
          </a:p>
        </p:txBody>
      </p:sp>
      <p:sp>
        <p:nvSpPr>
          <p:cNvPr id="4" name="Текст 3"/>
          <p:cNvSpPr>
            <a:spLocks noGrp="1"/>
          </p:cNvSpPr>
          <p:nvPr>
            <p:ph type="body" sz="half" idx="2"/>
          </p:nvPr>
        </p:nvSpPr>
        <p:spPr>
          <a:xfrm>
            <a:off x="1941645" y="5367338"/>
            <a:ext cx="5943600" cy="804862"/>
          </a:xfrm>
        </p:spPr>
        <p:txBody>
          <a:bodyPr/>
          <a:lstStyle>
            <a:lvl1pPr marL="0" indent="0">
              <a:buNone/>
              <a:defRPr sz="1300"/>
            </a:lvl1pPr>
            <a:lvl2pPr marL="446428" indent="0">
              <a:buNone/>
              <a:defRPr sz="1200"/>
            </a:lvl2pPr>
            <a:lvl3pPr marL="892855" indent="0">
              <a:buNone/>
              <a:defRPr sz="900"/>
            </a:lvl3pPr>
            <a:lvl4pPr marL="1339282" indent="0">
              <a:buNone/>
              <a:defRPr sz="900"/>
            </a:lvl4pPr>
            <a:lvl5pPr marL="1785710" indent="0">
              <a:buNone/>
              <a:defRPr sz="900"/>
            </a:lvl5pPr>
            <a:lvl6pPr marL="2232137" indent="0">
              <a:buNone/>
              <a:defRPr sz="900"/>
            </a:lvl6pPr>
            <a:lvl7pPr marL="2678565" indent="0">
              <a:buNone/>
              <a:defRPr sz="900"/>
            </a:lvl7pPr>
            <a:lvl8pPr marL="3124992" indent="0">
              <a:buNone/>
              <a:defRPr sz="900"/>
            </a:lvl8pPr>
            <a:lvl9pPr marL="3571419"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8BBE25D-CAC3-4336-B46E-D8E4E980C1BF}" type="datetime1">
              <a:rPr lang="ru-RU" smtClean="0">
                <a:solidFill>
                  <a:prstClr val="black">
                    <a:tint val="75000"/>
                  </a:prstClr>
                </a:solidFill>
              </a:rPr>
              <a:pPr/>
              <a:t>06.02.2025</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7798221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6E9018-844C-4820-A18E-0EE2CFC48CDC}"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0491691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1" y="274640"/>
            <a:ext cx="22288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95300" y="274640"/>
            <a:ext cx="65214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72C489-4201-4D6E-BF29-73DBF815B832}"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0323242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7"/>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1"/>
            <a:ext cx="6934200" cy="1752600"/>
          </a:xfrm>
        </p:spPr>
        <p:txBody>
          <a:bodyPr/>
          <a:lstStyle>
            <a:lvl1pPr marL="0" indent="0" algn="ctr">
              <a:buNone/>
              <a:defRPr>
                <a:solidFill>
                  <a:schemeClr val="tx1">
                    <a:tint val="75000"/>
                  </a:schemeClr>
                </a:solidFill>
              </a:defRPr>
            </a:lvl1pPr>
            <a:lvl2pPr marL="446428" indent="0" algn="ctr">
              <a:buNone/>
              <a:defRPr>
                <a:solidFill>
                  <a:schemeClr val="tx1">
                    <a:tint val="75000"/>
                  </a:schemeClr>
                </a:solidFill>
              </a:defRPr>
            </a:lvl2pPr>
            <a:lvl3pPr marL="892855" indent="0" algn="ctr">
              <a:buNone/>
              <a:defRPr>
                <a:solidFill>
                  <a:schemeClr val="tx1">
                    <a:tint val="75000"/>
                  </a:schemeClr>
                </a:solidFill>
              </a:defRPr>
            </a:lvl3pPr>
            <a:lvl4pPr marL="1339282" indent="0" algn="ctr">
              <a:buNone/>
              <a:defRPr>
                <a:solidFill>
                  <a:schemeClr val="tx1">
                    <a:tint val="75000"/>
                  </a:schemeClr>
                </a:solidFill>
              </a:defRPr>
            </a:lvl4pPr>
            <a:lvl5pPr marL="1785710" indent="0" algn="ctr">
              <a:buNone/>
              <a:defRPr>
                <a:solidFill>
                  <a:schemeClr val="tx1">
                    <a:tint val="75000"/>
                  </a:schemeClr>
                </a:solidFill>
              </a:defRPr>
            </a:lvl5pPr>
            <a:lvl6pPr marL="2232137" indent="0" algn="ctr">
              <a:buNone/>
              <a:defRPr>
                <a:solidFill>
                  <a:schemeClr val="tx1">
                    <a:tint val="75000"/>
                  </a:schemeClr>
                </a:solidFill>
              </a:defRPr>
            </a:lvl6pPr>
            <a:lvl7pPr marL="2678565" indent="0" algn="ctr">
              <a:buNone/>
              <a:defRPr>
                <a:solidFill>
                  <a:schemeClr val="tx1">
                    <a:tint val="75000"/>
                  </a:schemeClr>
                </a:solidFill>
              </a:defRPr>
            </a:lvl7pPr>
            <a:lvl8pPr marL="3124992" indent="0" algn="ctr">
              <a:buNone/>
              <a:defRPr>
                <a:solidFill>
                  <a:schemeClr val="tx1">
                    <a:tint val="75000"/>
                  </a:schemeClr>
                </a:solidFill>
              </a:defRPr>
            </a:lvl8pPr>
            <a:lvl9pPr marL="3571419"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2ABD1C6-2C2D-4E98-9123-0CB605CCC079}"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4913983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D5533C-3315-40D1-AEED-BFAF13EF8320}"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1278397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7" y="4406902"/>
            <a:ext cx="8420100" cy="1362075"/>
          </a:xfrm>
        </p:spPr>
        <p:txBody>
          <a:bodyPr anchor="t"/>
          <a:lstStyle>
            <a:lvl1pPr algn="l">
              <a:defRPr sz="3900" b="1" cap="all"/>
            </a:lvl1pPr>
          </a:lstStyle>
          <a:p>
            <a:r>
              <a:rPr lang="ru-RU" smtClean="0"/>
              <a:t>Образец заголовка</a:t>
            </a:r>
            <a:endParaRPr lang="ru-RU"/>
          </a:p>
        </p:txBody>
      </p:sp>
      <p:sp>
        <p:nvSpPr>
          <p:cNvPr id="3" name="Текст 2"/>
          <p:cNvSpPr>
            <a:spLocks noGrp="1"/>
          </p:cNvSpPr>
          <p:nvPr>
            <p:ph type="body" idx="1"/>
          </p:nvPr>
        </p:nvSpPr>
        <p:spPr>
          <a:xfrm>
            <a:off x="782507" y="2906714"/>
            <a:ext cx="8420100" cy="1500187"/>
          </a:xfrm>
        </p:spPr>
        <p:txBody>
          <a:bodyPr anchor="b"/>
          <a:lstStyle>
            <a:lvl1pPr marL="0" indent="0">
              <a:buNone/>
              <a:defRPr sz="2000">
                <a:solidFill>
                  <a:schemeClr val="tx1">
                    <a:tint val="75000"/>
                  </a:schemeClr>
                </a:solidFill>
              </a:defRPr>
            </a:lvl1pPr>
            <a:lvl2pPr marL="446428" indent="0">
              <a:buNone/>
              <a:defRPr sz="1700">
                <a:solidFill>
                  <a:schemeClr val="tx1">
                    <a:tint val="75000"/>
                  </a:schemeClr>
                </a:solidFill>
              </a:defRPr>
            </a:lvl2pPr>
            <a:lvl3pPr marL="892855" indent="0">
              <a:buNone/>
              <a:defRPr sz="1600">
                <a:solidFill>
                  <a:schemeClr val="tx1">
                    <a:tint val="75000"/>
                  </a:schemeClr>
                </a:solidFill>
              </a:defRPr>
            </a:lvl3pPr>
            <a:lvl4pPr marL="1339282" indent="0">
              <a:buNone/>
              <a:defRPr sz="1300">
                <a:solidFill>
                  <a:schemeClr val="tx1">
                    <a:tint val="75000"/>
                  </a:schemeClr>
                </a:solidFill>
              </a:defRPr>
            </a:lvl4pPr>
            <a:lvl5pPr marL="1785710" indent="0">
              <a:buNone/>
              <a:defRPr sz="1300">
                <a:solidFill>
                  <a:schemeClr val="tx1">
                    <a:tint val="75000"/>
                  </a:schemeClr>
                </a:solidFill>
              </a:defRPr>
            </a:lvl5pPr>
            <a:lvl6pPr marL="2232137" indent="0">
              <a:buNone/>
              <a:defRPr sz="1300">
                <a:solidFill>
                  <a:schemeClr val="tx1">
                    <a:tint val="75000"/>
                  </a:schemeClr>
                </a:solidFill>
              </a:defRPr>
            </a:lvl6pPr>
            <a:lvl7pPr marL="2678565" indent="0">
              <a:buNone/>
              <a:defRPr sz="1300">
                <a:solidFill>
                  <a:schemeClr val="tx1">
                    <a:tint val="75000"/>
                  </a:schemeClr>
                </a:solidFill>
              </a:defRPr>
            </a:lvl7pPr>
            <a:lvl8pPr marL="3124992" indent="0">
              <a:buNone/>
              <a:defRPr sz="1300">
                <a:solidFill>
                  <a:schemeClr val="tx1">
                    <a:tint val="75000"/>
                  </a:schemeClr>
                </a:solidFill>
              </a:defRPr>
            </a:lvl8pPr>
            <a:lvl9pPr marL="3571419" indent="0">
              <a:buNone/>
              <a:defRPr sz="13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858ED91-3DE2-4464-8591-8B0A236D863C}"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9235030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95300" y="1600200"/>
            <a:ext cx="4375150"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35551" y="1600200"/>
            <a:ext cx="4375150"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E469E74-F9AB-4A07-AF15-F989CFE4396D}" type="datetime1">
              <a:rPr lang="ru-RU" smtClean="0">
                <a:solidFill>
                  <a:prstClr val="black">
                    <a:tint val="75000"/>
                  </a:prstClr>
                </a:solidFill>
              </a:rPr>
              <a:pPr/>
              <a:t>06.02.2025</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9912044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871" cy="639762"/>
          </a:xfrm>
        </p:spPr>
        <p:txBody>
          <a:bodyPr anchor="b"/>
          <a:lstStyle>
            <a:lvl1pPr marL="0" indent="0">
              <a:buNone/>
              <a:defRPr sz="2400" b="1"/>
            </a:lvl1pPr>
            <a:lvl2pPr marL="446428" indent="0">
              <a:buNone/>
              <a:defRPr sz="2000" b="1"/>
            </a:lvl2pPr>
            <a:lvl3pPr marL="892855" indent="0">
              <a:buNone/>
              <a:defRPr sz="1700" b="1"/>
            </a:lvl3pPr>
            <a:lvl4pPr marL="1339282" indent="0">
              <a:buNone/>
              <a:defRPr sz="1600" b="1"/>
            </a:lvl4pPr>
            <a:lvl5pPr marL="1785710" indent="0">
              <a:buNone/>
              <a:defRPr sz="1600" b="1"/>
            </a:lvl5pPr>
            <a:lvl6pPr marL="2232137" indent="0">
              <a:buNone/>
              <a:defRPr sz="1600" b="1"/>
            </a:lvl6pPr>
            <a:lvl7pPr marL="2678565" indent="0">
              <a:buNone/>
              <a:defRPr sz="1600" b="1"/>
            </a:lvl7pPr>
            <a:lvl8pPr marL="3124992" indent="0">
              <a:buNone/>
              <a:defRPr sz="1600" b="1"/>
            </a:lvl8pPr>
            <a:lvl9pPr marL="3571419"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95300" y="2174876"/>
            <a:ext cx="4376871"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111" y="1535113"/>
            <a:ext cx="4378589" cy="639762"/>
          </a:xfrm>
        </p:spPr>
        <p:txBody>
          <a:bodyPr anchor="b"/>
          <a:lstStyle>
            <a:lvl1pPr marL="0" indent="0">
              <a:buNone/>
              <a:defRPr sz="2400" b="1"/>
            </a:lvl1pPr>
            <a:lvl2pPr marL="446428" indent="0">
              <a:buNone/>
              <a:defRPr sz="2000" b="1"/>
            </a:lvl2pPr>
            <a:lvl3pPr marL="892855" indent="0">
              <a:buNone/>
              <a:defRPr sz="1700" b="1"/>
            </a:lvl3pPr>
            <a:lvl4pPr marL="1339282" indent="0">
              <a:buNone/>
              <a:defRPr sz="1600" b="1"/>
            </a:lvl4pPr>
            <a:lvl5pPr marL="1785710" indent="0">
              <a:buNone/>
              <a:defRPr sz="1600" b="1"/>
            </a:lvl5pPr>
            <a:lvl6pPr marL="2232137" indent="0">
              <a:buNone/>
              <a:defRPr sz="1600" b="1"/>
            </a:lvl6pPr>
            <a:lvl7pPr marL="2678565" indent="0">
              <a:buNone/>
              <a:defRPr sz="1600" b="1"/>
            </a:lvl7pPr>
            <a:lvl8pPr marL="3124992" indent="0">
              <a:buNone/>
              <a:defRPr sz="1600" b="1"/>
            </a:lvl8pPr>
            <a:lvl9pPr marL="3571419"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032111" y="2174876"/>
            <a:ext cx="4378589"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64D7A7-0080-4413-A2E4-61562C68DEBD}" type="datetime1">
              <a:rPr lang="ru-RU" smtClean="0">
                <a:solidFill>
                  <a:prstClr val="black">
                    <a:tint val="75000"/>
                  </a:prstClr>
                </a:solidFill>
              </a:rPr>
              <a:pPr/>
              <a:t>06.02.2025</a:t>
            </a:fld>
            <a:endParaRPr lang="ru-RU"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dirty="0">
              <a:solidFill>
                <a:prstClr val="black">
                  <a:tint val="75000"/>
                </a:prstClr>
              </a:solidFill>
            </a:endParaRPr>
          </a:p>
        </p:txBody>
      </p:sp>
      <p:sp>
        <p:nvSpPr>
          <p:cNvPr id="9" name="Номер слайда 8"/>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7795200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7390963-C95B-47C8-A9B5-E83E4AB97415}" type="datetime1">
              <a:rPr lang="ru-RU" smtClean="0">
                <a:solidFill>
                  <a:prstClr val="black">
                    <a:tint val="75000"/>
                  </a:prstClr>
                </a:solidFill>
              </a:rPr>
              <a:pPr/>
              <a:t>06.02.2025</a:t>
            </a:fld>
            <a:endParaRPr lang="ru-RU"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792190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95300" y="1600200"/>
            <a:ext cx="4375150"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35551" y="1600200"/>
            <a:ext cx="4375150"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E469E74-F9AB-4A07-AF15-F989CFE4396D}" type="datetime1">
              <a:rPr lang="ru-RU" smtClean="0"/>
              <a:pPr/>
              <a:t>06.02.2025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4C81D35-1491-4B3E-9845-5BDF604B276E}" type="datetime1">
              <a:rPr lang="ru-RU" smtClean="0">
                <a:solidFill>
                  <a:prstClr val="black">
                    <a:tint val="75000"/>
                  </a:prstClr>
                </a:solidFill>
              </a:rPr>
              <a:pPr/>
              <a:t>06.02.2025</a:t>
            </a:fld>
            <a:endParaRPr lang="ru-RU"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dirty="0">
              <a:solidFill>
                <a:prstClr val="black">
                  <a:tint val="75000"/>
                </a:prstClr>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8658616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2" y="273050"/>
            <a:ext cx="3259006"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872972" y="273051"/>
            <a:ext cx="5537729" cy="5853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2" y="1435101"/>
            <a:ext cx="3259006" cy="4691063"/>
          </a:xfrm>
        </p:spPr>
        <p:txBody>
          <a:bodyPr/>
          <a:lstStyle>
            <a:lvl1pPr marL="0" indent="0">
              <a:buNone/>
              <a:defRPr sz="1300"/>
            </a:lvl1pPr>
            <a:lvl2pPr marL="446428" indent="0">
              <a:buNone/>
              <a:defRPr sz="1200"/>
            </a:lvl2pPr>
            <a:lvl3pPr marL="892855" indent="0">
              <a:buNone/>
              <a:defRPr sz="900"/>
            </a:lvl3pPr>
            <a:lvl4pPr marL="1339282" indent="0">
              <a:buNone/>
              <a:defRPr sz="900"/>
            </a:lvl4pPr>
            <a:lvl5pPr marL="1785710" indent="0">
              <a:buNone/>
              <a:defRPr sz="900"/>
            </a:lvl5pPr>
            <a:lvl6pPr marL="2232137" indent="0">
              <a:buNone/>
              <a:defRPr sz="900"/>
            </a:lvl6pPr>
            <a:lvl7pPr marL="2678565" indent="0">
              <a:buNone/>
              <a:defRPr sz="900"/>
            </a:lvl7pPr>
            <a:lvl8pPr marL="3124992" indent="0">
              <a:buNone/>
              <a:defRPr sz="900"/>
            </a:lvl8pPr>
            <a:lvl9pPr marL="3571419"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9D49A1-F4B7-4B36-A81A-024F5A11FA13}" type="datetime1">
              <a:rPr lang="ru-RU" smtClean="0">
                <a:solidFill>
                  <a:prstClr val="black">
                    <a:tint val="75000"/>
                  </a:prstClr>
                </a:solidFill>
              </a:rPr>
              <a:pPr/>
              <a:t>06.02.2025</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7924443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1"/>
            <a:ext cx="59436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645" y="612775"/>
            <a:ext cx="5943600" cy="4114800"/>
          </a:xfrm>
        </p:spPr>
        <p:txBody>
          <a:bodyPr/>
          <a:lstStyle>
            <a:lvl1pPr marL="0" indent="0">
              <a:buNone/>
              <a:defRPr sz="3200"/>
            </a:lvl1pPr>
            <a:lvl2pPr marL="446428" indent="0">
              <a:buNone/>
              <a:defRPr sz="2800"/>
            </a:lvl2pPr>
            <a:lvl3pPr marL="892855" indent="0">
              <a:buNone/>
              <a:defRPr sz="2400"/>
            </a:lvl3pPr>
            <a:lvl4pPr marL="1339282" indent="0">
              <a:buNone/>
              <a:defRPr sz="2000"/>
            </a:lvl4pPr>
            <a:lvl5pPr marL="1785710" indent="0">
              <a:buNone/>
              <a:defRPr sz="2000"/>
            </a:lvl5pPr>
            <a:lvl6pPr marL="2232137" indent="0">
              <a:buNone/>
              <a:defRPr sz="2000"/>
            </a:lvl6pPr>
            <a:lvl7pPr marL="2678565" indent="0">
              <a:buNone/>
              <a:defRPr sz="2000"/>
            </a:lvl7pPr>
            <a:lvl8pPr marL="3124992" indent="0">
              <a:buNone/>
              <a:defRPr sz="2000"/>
            </a:lvl8pPr>
            <a:lvl9pPr marL="3571419" indent="0">
              <a:buNone/>
              <a:defRPr sz="2000"/>
            </a:lvl9pPr>
          </a:lstStyle>
          <a:p>
            <a:endParaRPr lang="ru-RU" dirty="0"/>
          </a:p>
        </p:txBody>
      </p:sp>
      <p:sp>
        <p:nvSpPr>
          <p:cNvPr id="4" name="Текст 3"/>
          <p:cNvSpPr>
            <a:spLocks noGrp="1"/>
          </p:cNvSpPr>
          <p:nvPr>
            <p:ph type="body" sz="half" idx="2"/>
          </p:nvPr>
        </p:nvSpPr>
        <p:spPr>
          <a:xfrm>
            <a:off x="1941645" y="5367338"/>
            <a:ext cx="5943600" cy="804862"/>
          </a:xfrm>
        </p:spPr>
        <p:txBody>
          <a:bodyPr/>
          <a:lstStyle>
            <a:lvl1pPr marL="0" indent="0">
              <a:buNone/>
              <a:defRPr sz="1300"/>
            </a:lvl1pPr>
            <a:lvl2pPr marL="446428" indent="0">
              <a:buNone/>
              <a:defRPr sz="1200"/>
            </a:lvl2pPr>
            <a:lvl3pPr marL="892855" indent="0">
              <a:buNone/>
              <a:defRPr sz="900"/>
            </a:lvl3pPr>
            <a:lvl4pPr marL="1339282" indent="0">
              <a:buNone/>
              <a:defRPr sz="900"/>
            </a:lvl4pPr>
            <a:lvl5pPr marL="1785710" indent="0">
              <a:buNone/>
              <a:defRPr sz="900"/>
            </a:lvl5pPr>
            <a:lvl6pPr marL="2232137" indent="0">
              <a:buNone/>
              <a:defRPr sz="900"/>
            </a:lvl6pPr>
            <a:lvl7pPr marL="2678565" indent="0">
              <a:buNone/>
              <a:defRPr sz="900"/>
            </a:lvl7pPr>
            <a:lvl8pPr marL="3124992" indent="0">
              <a:buNone/>
              <a:defRPr sz="900"/>
            </a:lvl8pPr>
            <a:lvl9pPr marL="3571419"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8BBE25D-CAC3-4336-B46E-D8E4E980C1BF}" type="datetime1">
              <a:rPr lang="ru-RU" smtClean="0">
                <a:solidFill>
                  <a:prstClr val="black">
                    <a:tint val="75000"/>
                  </a:prstClr>
                </a:solidFill>
              </a:rPr>
              <a:pPr/>
              <a:t>06.02.2025</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98417775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6E9018-844C-4820-A18E-0EE2CFC48CDC}"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9135367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1" y="274640"/>
            <a:ext cx="22288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95300" y="274640"/>
            <a:ext cx="65214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72C489-4201-4D6E-BF29-73DBF815B832}"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44392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871" cy="639762"/>
          </a:xfrm>
        </p:spPr>
        <p:txBody>
          <a:bodyPr anchor="b"/>
          <a:lstStyle>
            <a:lvl1pPr marL="0" indent="0">
              <a:buNone/>
              <a:defRPr sz="2400" b="1"/>
            </a:lvl1pPr>
            <a:lvl2pPr marL="446428" indent="0">
              <a:buNone/>
              <a:defRPr sz="2000" b="1"/>
            </a:lvl2pPr>
            <a:lvl3pPr marL="892855" indent="0">
              <a:buNone/>
              <a:defRPr sz="1700" b="1"/>
            </a:lvl3pPr>
            <a:lvl4pPr marL="1339282" indent="0">
              <a:buNone/>
              <a:defRPr sz="1600" b="1"/>
            </a:lvl4pPr>
            <a:lvl5pPr marL="1785710" indent="0">
              <a:buNone/>
              <a:defRPr sz="1600" b="1"/>
            </a:lvl5pPr>
            <a:lvl6pPr marL="2232137" indent="0">
              <a:buNone/>
              <a:defRPr sz="1600" b="1"/>
            </a:lvl6pPr>
            <a:lvl7pPr marL="2678565" indent="0">
              <a:buNone/>
              <a:defRPr sz="1600" b="1"/>
            </a:lvl7pPr>
            <a:lvl8pPr marL="3124992" indent="0">
              <a:buNone/>
              <a:defRPr sz="1600" b="1"/>
            </a:lvl8pPr>
            <a:lvl9pPr marL="3571419"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95300" y="2174876"/>
            <a:ext cx="4376871"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111" y="1535113"/>
            <a:ext cx="4378589" cy="639762"/>
          </a:xfrm>
        </p:spPr>
        <p:txBody>
          <a:bodyPr anchor="b"/>
          <a:lstStyle>
            <a:lvl1pPr marL="0" indent="0">
              <a:buNone/>
              <a:defRPr sz="2400" b="1"/>
            </a:lvl1pPr>
            <a:lvl2pPr marL="446428" indent="0">
              <a:buNone/>
              <a:defRPr sz="2000" b="1"/>
            </a:lvl2pPr>
            <a:lvl3pPr marL="892855" indent="0">
              <a:buNone/>
              <a:defRPr sz="1700" b="1"/>
            </a:lvl3pPr>
            <a:lvl4pPr marL="1339282" indent="0">
              <a:buNone/>
              <a:defRPr sz="1600" b="1"/>
            </a:lvl4pPr>
            <a:lvl5pPr marL="1785710" indent="0">
              <a:buNone/>
              <a:defRPr sz="1600" b="1"/>
            </a:lvl5pPr>
            <a:lvl6pPr marL="2232137" indent="0">
              <a:buNone/>
              <a:defRPr sz="1600" b="1"/>
            </a:lvl6pPr>
            <a:lvl7pPr marL="2678565" indent="0">
              <a:buNone/>
              <a:defRPr sz="1600" b="1"/>
            </a:lvl7pPr>
            <a:lvl8pPr marL="3124992" indent="0">
              <a:buNone/>
              <a:defRPr sz="1600" b="1"/>
            </a:lvl8pPr>
            <a:lvl9pPr marL="3571419"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032111" y="2174876"/>
            <a:ext cx="4378589"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64D7A7-0080-4413-A2E4-61562C68DEBD}" type="datetime1">
              <a:rPr lang="ru-RU" smtClean="0"/>
              <a:pPr/>
              <a:t>06.02.2025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7390963-C95B-47C8-A9B5-E83E4AB97415}" type="datetime1">
              <a:rPr lang="ru-RU" smtClean="0"/>
              <a:pPr/>
              <a:t>06.02.2025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4C81D35-1491-4B3E-9845-5BDF604B276E}" type="datetime1">
              <a:rPr lang="ru-RU" smtClean="0"/>
              <a:pPr/>
              <a:t>06.02.2025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2" y="273050"/>
            <a:ext cx="3259006"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872972" y="273051"/>
            <a:ext cx="5537729" cy="5853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2" y="1435101"/>
            <a:ext cx="3259006" cy="4691063"/>
          </a:xfrm>
        </p:spPr>
        <p:txBody>
          <a:bodyPr/>
          <a:lstStyle>
            <a:lvl1pPr marL="0" indent="0">
              <a:buNone/>
              <a:defRPr sz="1300"/>
            </a:lvl1pPr>
            <a:lvl2pPr marL="446428" indent="0">
              <a:buNone/>
              <a:defRPr sz="1200"/>
            </a:lvl2pPr>
            <a:lvl3pPr marL="892855" indent="0">
              <a:buNone/>
              <a:defRPr sz="900"/>
            </a:lvl3pPr>
            <a:lvl4pPr marL="1339282" indent="0">
              <a:buNone/>
              <a:defRPr sz="900"/>
            </a:lvl4pPr>
            <a:lvl5pPr marL="1785710" indent="0">
              <a:buNone/>
              <a:defRPr sz="900"/>
            </a:lvl5pPr>
            <a:lvl6pPr marL="2232137" indent="0">
              <a:buNone/>
              <a:defRPr sz="900"/>
            </a:lvl6pPr>
            <a:lvl7pPr marL="2678565" indent="0">
              <a:buNone/>
              <a:defRPr sz="900"/>
            </a:lvl7pPr>
            <a:lvl8pPr marL="3124992" indent="0">
              <a:buNone/>
              <a:defRPr sz="900"/>
            </a:lvl8pPr>
            <a:lvl9pPr marL="3571419"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9D49A1-F4B7-4B36-A81A-024F5A11FA13}" type="datetime1">
              <a:rPr lang="ru-RU" smtClean="0"/>
              <a:pPr/>
              <a:t>06.02.2025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1"/>
            <a:ext cx="59436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645" y="612775"/>
            <a:ext cx="5943600" cy="4114800"/>
          </a:xfrm>
        </p:spPr>
        <p:txBody>
          <a:bodyPr/>
          <a:lstStyle>
            <a:lvl1pPr marL="0" indent="0">
              <a:buNone/>
              <a:defRPr sz="3200"/>
            </a:lvl1pPr>
            <a:lvl2pPr marL="446428" indent="0">
              <a:buNone/>
              <a:defRPr sz="2800"/>
            </a:lvl2pPr>
            <a:lvl3pPr marL="892855" indent="0">
              <a:buNone/>
              <a:defRPr sz="2400"/>
            </a:lvl3pPr>
            <a:lvl4pPr marL="1339282" indent="0">
              <a:buNone/>
              <a:defRPr sz="2000"/>
            </a:lvl4pPr>
            <a:lvl5pPr marL="1785710" indent="0">
              <a:buNone/>
              <a:defRPr sz="2000"/>
            </a:lvl5pPr>
            <a:lvl6pPr marL="2232137" indent="0">
              <a:buNone/>
              <a:defRPr sz="2000"/>
            </a:lvl6pPr>
            <a:lvl7pPr marL="2678565" indent="0">
              <a:buNone/>
              <a:defRPr sz="2000"/>
            </a:lvl7pPr>
            <a:lvl8pPr marL="3124992" indent="0">
              <a:buNone/>
              <a:defRPr sz="2000"/>
            </a:lvl8pPr>
            <a:lvl9pPr marL="3571419" indent="0">
              <a:buNone/>
              <a:defRPr sz="2000"/>
            </a:lvl9pPr>
          </a:lstStyle>
          <a:p>
            <a:endParaRPr lang="ru-RU" dirty="0"/>
          </a:p>
        </p:txBody>
      </p:sp>
      <p:sp>
        <p:nvSpPr>
          <p:cNvPr id="4" name="Текст 3"/>
          <p:cNvSpPr>
            <a:spLocks noGrp="1"/>
          </p:cNvSpPr>
          <p:nvPr>
            <p:ph type="body" sz="half" idx="2"/>
          </p:nvPr>
        </p:nvSpPr>
        <p:spPr>
          <a:xfrm>
            <a:off x="1941645" y="5367338"/>
            <a:ext cx="5943600" cy="804862"/>
          </a:xfrm>
        </p:spPr>
        <p:txBody>
          <a:bodyPr/>
          <a:lstStyle>
            <a:lvl1pPr marL="0" indent="0">
              <a:buNone/>
              <a:defRPr sz="1300"/>
            </a:lvl1pPr>
            <a:lvl2pPr marL="446428" indent="0">
              <a:buNone/>
              <a:defRPr sz="1200"/>
            </a:lvl2pPr>
            <a:lvl3pPr marL="892855" indent="0">
              <a:buNone/>
              <a:defRPr sz="900"/>
            </a:lvl3pPr>
            <a:lvl4pPr marL="1339282" indent="0">
              <a:buNone/>
              <a:defRPr sz="900"/>
            </a:lvl4pPr>
            <a:lvl5pPr marL="1785710" indent="0">
              <a:buNone/>
              <a:defRPr sz="900"/>
            </a:lvl5pPr>
            <a:lvl6pPr marL="2232137" indent="0">
              <a:buNone/>
              <a:defRPr sz="900"/>
            </a:lvl6pPr>
            <a:lvl7pPr marL="2678565" indent="0">
              <a:buNone/>
              <a:defRPr sz="900"/>
            </a:lvl7pPr>
            <a:lvl8pPr marL="3124992" indent="0">
              <a:buNone/>
              <a:defRPr sz="900"/>
            </a:lvl8pPr>
            <a:lvl9pPr marL="3571419"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8BBE25D-CAC3-4336-B46E-D8E4E980C1BF}" type="datetime1">
              <a:rPr lang="ru-RU" smtClean="0"/>
              <a:pPr/>
              <a:t>06.02.2025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9"/>
            <a:ext cx="8915400" cy="1143000"/>
          </a:xfrm>
          <a:prstGeom prst="rect">
            <a:avLst/>
          </a:prstGeom>
        </p:spPr>
        <p:txBody>
          <a:bodyPr vert="horz" lIns="89285" tIns="44643" rIns="89285" bIns="44643"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95300" y="1600200"/>
            <a:ext cx="8915400" cy="4525963"/>
          </a:xfrm>
          <a:prstGeom prst="rect">
            <a:avLst/>
          </a:prstGeom>
        </p:spPr>
        <p:txBody>
          <a:bodyPr vert="horz" lIns="89285" tIns="44643" rIns="89285" bIns="44643"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95301" y="6356352"/>
            <a:ext cx="2311400" cy="365125"/>
          </a:xfrm>
          <a:prstGeom prst="rect">
            <a:avLst/>
          </a:prstGeom>
        </p:spPr>
        <p:txBody>
          <a:bodyPr vert="horz" lIns="89285" tIns="44643" rIns="89285" bIns="44643" rtlCol="0" anchor="ctr"/>
          <a:lstStyle>
            <a:lvl1pPr algn="l">
              <a:defRPr sz="1200">
                <a:solidFill>
                  <a:schemeClr val="tx1">
                    <a:tint val="75000"/>
                  </a:schemeClr>
                </a:solidFill>
              </a:defRPr>
            </a:lvl1pPr>
          </a:lstStyle>
          <a:p>
            <a:fld id="{7488A7F5-288E-4E57-94F9-0183B17BDA59}" type="datetime1">
              <a:rPr lang="ru-RU" smtClean="0"/>
              <a:pPr/>
              <a:t>06.02.2025</a:t>
            </a:fld>
            <a:endParaRPr lang="ru-RU" dirty="0"/>
          </a:p>
        </p:txBody>
      </p:sp>
      <p:sp>
        <p:nvSpPr>
          <p:cNvPr id="5" name="Нижний колонтитул 4"/>
          <p:cNvSpPr>
            <a:spLocks noGrp="1"/>
          </p:cNvSpPr>
          <p:nvPr>
            <p:ph type="ftr" sz="quarter" idx="3"/>
          </p:nvPr>
        </p:nvSpPr>
        <p:spPr>
          <a:xfrm>
            <a:off x="3384550" y="6356352"/>
            <a:ext cx="3136900" cy="365125"/>
          </a:xfrm>
          <a:prstGeom prst="rect">
            <a:avLst/>
          </a:prstGeom>
        </p:spPr>
        <p:txBody>
          <a:bodyPr vert="horz" lIns="89285" tIns="44643" rIns="89285" bIns="44643"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7099301" y="6356352"/>
            <a:ext cx="2311400" cy="365125"/>
          </a:xfrm>
          <a:prstGeom prst="rect">
            <a:avLst/>
          </a:prstGeom>
        </p:spPr>
        <p:txBody>
          <a:bodyPr vert="horz" lIns="89285" tIns="44643" rIns="89285" bIns="44643" rtlCol="0" anchor="ctr"/>
          <a:lstStyle>
            <a:lvl1pPr algn="r">
              <a:defRPr sz="1200">
                <a:solidFill>
                  <a:schemeClr val="tx1">
                    <a:tint val="75000"/>
                  </a:schemeClr>
                </a:solidFill>
              </a:defRPr>
            </a:lvl1pPr>
          </a:lstStyle>
          <a:p>
            <a:fld id="{B19B0651-EE4F-4900-A07F-96A6BFA9D0F0}"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892855" rtl="0" eaLnBrk="1" latinLnBrk="0" hangingPunct="1">
        <a:spcBef>
          <a:spcPct val="0"/>
        </a:spcBef>
        <a:buNone/>
        <a:defRPr sz="4300" kern="1200">
          <a:solidFill>
            <a:schemeClr val="tx1"/>
          </a:solidFill>
          <a:latin typeface="+mj-lt"/>
          <a:ea typeface="+mj-ea"/>
          <a:cs typeface="+mj-cs"/>
        </a:defRPr>
      </a:lvl1pPr>
    </p:titleStyle>
    <p:bodyStyle>
      <a:lvl1pPr marL="334821" indent="-334821" algn="l" defTabSz="89285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25445" indent="-279017" algn="l" defTabSz="89285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16069" indent="-223214" algn="l" defTabSz="89285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62497"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08924"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455351"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01779"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348205"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94633"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892855" rtl="0" eaLnBrk="1" latinLnBrk="0" hangingPunct="1">
        <a:defRPr sz="1700" kern="1200">
          <a:solidFill>
            <a:schemeClr val="tx1"/>
          </a:solidFill>
          <a:latin typeface="+mn-lt"/>
          <a:ea typeface="+mn-ea"/>
          <a:cs typeface="+mn-cs"/>
        </a:defRPr>
      </a:lvl1pPr>
      <a:lvl2pPr marL="446428" algn="l" defTabSz="892855" rtl="0" eaLnBrk="1" latinLnBrk="0" hangingPunct="1">
        <a:defRPr sz="1700" kern="1200">
          <a:solidFill>
            <a:schemeClr val="tx1"/>
          </a:solidFill>
          <a:latin typeface="+mn-lt"/>
          <a:ea typeface="+mn-ea"/>
          <a:cs typeface="+mn-cs"/>
        </a:defRPr>
      </a:lvl2pPr>
      <a:lvl3pPr marL="892855" algn="l" defTabSz="892855" rtl="0" eaLnBrk="1" latinLnBrk="0" hangingPunct="1">
        <a:defRPr sz="1700" kern="1200">
          <a:solidFill>
            <a:schemeClr val="tx1"/>
          </a:solidFill>
          <a:latin typeface="+mn-lt"/>
          <a:ea typeface="+mn-ea"/>
          <a:cs typeface="+mn-cs"/>
        </a:defRPr>
      </a:lvl3pPr>
      <a:lvl4pPr marL="1339282" algn="l" defTabSz="892855" rtl="0" eaLnBrk="1" latinLnBrk="0" hangingPunct="1">
        <a:defRPr sz="1700" kern="1200">
          <a:solidFill>
            <a:schemeClr val="tx1"/>
          </a:solidFill>
          <a:latin typeface="+mn-lt"/>
          <a:ea typeface="+mn-ea"/>
          <a:cs typeface="+mn-cs"/>
        </a:defRPr>
      </a:lvl4pPr>
      <a:lvl5pPr marL="1785710" algn="l" defTabSz="892855" rtl="0" eaLnBrk="1" latinLnBrk="0" hangingPunct="1">
        <a:defRPr sz="1700" kern="1200">
          <a:solidFill>
            <a:schemeClr val="tx1"/>
          </a:solidFill>
          <a:latin typeface="+mn-lt"/>
          <a:ea typeface="+mn-ea"/>
          <a:cs typeface="+mn-cs"/>
        </a:defRPr>
      </a:lvl5pPr>
      <a:lvl6pPr marL="2232137" algn="l" defTabSz="892855" rtl="0" eaLnBrk="1" latinLnBrk="0" hangingPunct="1">
        <a:defRPr sz="1700" kern="1200">
          <a:solidFill>
            <a:schemeClr val="tx1"/>
          </a:solidFill>
          <a:latin typeface="+mn-lt"/>
          <a:ea typeface="+mn-ea"/>
          <a:cs typeface="+mn-cs"/>
        </a:defRPr>
      </a:lvl6pPr>
      <a:lvl7pPr marL="2678565" algn="l" defTabSz="892855" rtl="0" eaLnBrk="1" latinLnBrk="0" hangingPunct="1">
        <a:defRPr sz="1700" kern="1200">
          <a:solidFill>
            <a:schemeClr val="tx1"/>
          </a:solidFill>
          <a:latin typeface="+mn-lt"/>
          <a:ea typeface="+mn-ea"/>
          <a:cs typeface="+mn-cs"/>
        </a:defRPr>
      </a:lvl7pPr>
      <a:lvl8pPr marL="3124992" algn="l" defTabSz="892855" rtl="0" eaLnBrk="1" latinLnBrk="0" hangingPunct="1">
        <a:defRPr sz="1700" kern="1200">
          <a:solidFill>
            <a:schemeClr val="tx1"/>
          </a:solidFill>
          <a:latin typeface="+mn-lt"/>
          <a:ea typeface="+mn-ea"/>
          <a:cs typeface="+mn-cs"/>
        </a:defRPr>
      </a:lvl8pPr>
      <a:lvl9pPr marL="3571419" algn="l" defTabSz="89285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9"/>
            <a:ext cx="8915400" cy="1143000"/>
          </a:xfrm>
          <a:prstGeom prst="rect">
            <a:avLst/>
          </a:prstGeom>
        </p:spPr>
        <p:txBody>
          <a:bodyPr vert="horz" lIns="89285" tIns="44643" rIns="89285" bIns="44643"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95300" y="1600200"/>
            <a:ext cx="8915400" cy="4525963"/>
          </a:xfrm>
          <a:prstGeom prst="rect">
            <a:avLst/>
          </a:prstGeom>
        </p:spPr>
        <p:txBody>
          <a:bodyPr vert="horz" lIns="89285" tIns="44643" rIns="89285" bIns="44643"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95301" y="6356352"/>
            <a:ext cx="2311400" cy="365125"/>
          </a:xfrm>
          <a:prstGeom prst="rect">
            <a:avLst/>
          </a:prstGeom>
        </p:spPr>
        <p:txBody>
          <a:bodyPr vert="horz" lIns="89285" tIns="44643" rIns="89285" bIns="44643" rtlCol="0" anchor="ctr"/>
          <a:lstStyle>
            <a:lvl1pPr algn="l">
              <a:defRPr sz="1200">
                <a:solidFill>
                  <a:schemeClr val="tx1">
                    <a:tint val="75000"/>
                  </a:schemeClr>
                </a:solidFill>
              </a:defRPr>
            </a:lvl1pPr>
          </a:lstStyle>
          <a:p>
            <a:fld id="{7488A7F5-288E-4E57-94F9-0183B17BDA59}"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3"/>
          </p:nvPr>
        </p:nvSpPr>
        <p:spPr>
          <a:xfrm>
            <a:off x="3384550" y="6356352"/>
            <a:ext cx="3136900" cy="365125"/>
          </a:xfrm>
          <a:prstGeom prst="rect">
            <a:avLst/>
          </a:prstGeom>
        </p:spPr>
        <p:txBody>
          <a:bodyPr vert="horz" lIns="89285" tIns="44643" rIns="89285" bIns="44643" rtlCol="0" anchor="ctr"/>
          <a:lstStyle>
            <a:lvl1pPr algn="ctr">
              <a:defRPr sz="1200">
                <a:solidFill>
                  <a:schemeClr val="tx1">
                    <a:tint val="75000"/>
                  </a:schemeClr>
                </a:solidFill>
              </a:defRPr>
            </a:lvl1pPr>
          </a:lstStyle>
          <a:p>
            <a:endParaRPr lang="ru-RU" dirty="0">
              <a:solidFill>
                <a:prstClr val="black">
                  <a:tint val="75000"/>
                </a:prstClr>
              </a:solidFill>
            </a:endParaRPr>
          </a:p>
        </p:txBody>
      </p:sp>
      <p:sp>
        <p:nvSpPr>
          <p:cNvPr id="6" name="Номер слайда 5"/>
          <p:cNvSpPr>
            <a:spLocks noGrp="1"/>
          </p:cNvSpPr>
          <p:nvPr>
            <p:ph type="sldNum" sz="quarter" idx="4"/>
          </p:nvPr>
        </p:nvSpPr>
        <p:spPr>
          <a:xfrm>
            <a:off x="7099301" y="6356352"/>
            <a:ext cx="2311400" cy="365125"/>
          </a:xfrm>
          <a:prstGeom prst="rect">
            <a:avLst/>
          </a:prstGeom>
        </p:spPr>
        <p:txBody>
          <a:bodyPr vert="horz" lIns="89285" tIns="44643" rIns="89285" bIns="44643" rtlCol="0" anchor="ctr"/>
          <a:lstStyle>
            <a:lvl1pPr algn="r">
              <a:defRPr sz="1200">
                <a:solidFill>
                  <a:schemeClr val="tx1">
                    <a:tint val="75000"/>
                  </a:schemeClr>
                </a:solidFill>
              </a:defRPr>
            </a:lvl1p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4188891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892855" rtl="0" eaLnBrk="1" latinLnBrk="0" hangingPunct="1">
        <a:spcBef>
          <a:spcPct val="0"/>
        </a:spcBef>
        <a:buNone/>
        <a:defRPr sz="4300" kern="1200">
          <a:solidFill>
            <a:schemeClr val="tx1"/>
          </a:solidFill>
          <a:latin typeface="+mj-lt"/>
          <a:ea typeface="+mj-ea"/>
          <a:cs typeface="+mj-cs"/>
        </a:defRPr>
      </a:lvl1pPr>
    </p:titleStyle>
    <p:bodyStyle>
      <a:lvl1pPr marL="334821" indent="-334821" algn="l" defTabSz="89285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25445" indent="-279017" algn="l" defTabSz="89285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16069" indent="-223214" algn="l" defTabSz="89285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62497"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08924"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455351"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01779"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348205"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94633"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892855" rtl="0" eaLnBrk="1" latinLnBrk="0" hangingPunct="1">
        <a:defRPr sz="1700" kern="1200">
          <a:solidFill>
            <a:schemeClr val="tx1"/>
          </a:solidFill>
          <a:latin typeface="+mn-lt"/>
          <a:ea typeface="+mn-ea"/>
          <a:cs typeface="+mn-cs"/>
        </a:defRPr>
      </a:lvl1pPr>
      <a:lvl2pPr marL="446428" algn="l" defTabSz="892855" rtl="0" eaLnBrk="1" latinLnBrk="0" hangingPunct="1">
        <a:defRPr sz="1700" kern="1200">
          <a:solidFill>
            <a:schemeClr val="tx1"/>
          </a:solidFill>
          <a:latin typeface="+mn-lt"/>
          <a:ea typeface="+mn-ea"/>
          <a:cs typeface="+mn-cs"/>
        </a:defRPr>
      </a:lvl2pPr>
      <a:lvl3pPr marL="892855" algn="l" defTabSz="892855" rtl="0" eaLnBrk="1" latinLnBrk="0" hangingPunct="1">
        <a:defRPr sz="1700" kern="1200">
          <a:solidFill>
            <a:schemeClr val="tx1"/>
          </a:solidFill>
          <a:latin typeface="+mn-lt"/>
          <a:ea typeface="+mn-ea"/>
          <a:cs typeface="+mn-cs"/>
        </a:defRPr>
      </a:lvl3pPr>
      <a:lvl4pPr marL="1339282" algn="l" defTabSz="892855" rtl="0" eaLnBrk="1" latinLnBrk="0" hangingPunct="1">
        <a:defRPr sz="1700" kern="1200">
          <a:solidFill>
            <a:schemeClr val="tx1"/>
          </a:solidFill>
          <a:latin typeface="+mn-lt"/>
          <a:ea typeface="+mn-ea"/>
          <a:cs typeface="+mn-cs"/>
        </a:defRPr>
      </a:lvl4pPr>
      <a:lvl5pPr marL="1785710" algn="l" defTabSz="892855" rtl="0" eaLnBrk="1" latinLnBrk="0" hangingPunct="1">
        <a:defRPr sz="1700" kern="1200">
          <a:solidFill>
            <a:schemeClr val="tx1"/>
          </a:solidFill>
          <a:latin typeface="+mn-lt"/>
          <a:ea typeface="+mn-ea"/>
          <a:cs typeface="+mn-cs"/>
        </a:defRPr>
      </a:lvl5pPr>
      <a:lvl6pPr marL="2232137" algn="l" defTabSz="892855" rtl="0" eaLnBrk="1" latinLnBrk="0" hangingPunct="1">
        <a:defRPr sz="1700" kern="1200">
          <a:solidFill>
            <a:schemeClr val="tx1"/>
          </a:solidFill>
          <a:latin typeface="+mn-lt"/>
          <a:ea typeface="+mn-ea"/>
          <a:cs typeface="+mn-cs"/>
        </a:defRPr>
      </a:lvl6pPr>
      <a:lvl7pPr marL="2678565" algn="l" defTabSz="892855" rtl="0" eaLnBrk="1" latinLnBrk="0" hangingPunct="1">
        <a:defRPr sz="1700" kern="1200">
          <a:solidFill>
            <a:schemeClr val="tx1"/>
          </a:solidFill>
          <a:latin typeface="+mn-lt"/>
          <a:ea typeface="+mn-ea"/>
          <a:cs typeface="+mn-cs"/>
        </a:defRPr>
      </a:lvl7pPr>
      <a:lvl8pPr marL="3124992" algn="l" defTabSz="892855" rtl="0" eaLnBrk="1" latinLnBrk="0" hangingPunct="1">
        <a:defRPr sz="1700" kern="1200">
          <a:solidFill>
            <a:schemeClr val="tx1"/>
          </a:solidFill>
          <a:latin typeface="+mn-lt"/>
          <a:ea typeface="+mn-ea"/>
          <a:cs typeface="+mn-cs"/>
        </a:defRPr>
      </a:lvl8pPr>
      <a:lvl9pPr marL="3571419" algn="l" defTabSz="892855" rtl="0" eaLnBrk="1" latinLnBrk="0" hangingPunct="1">
        <a:defRPr sz="17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9"/>
            <a:ext cx="8915400" cy="1143000"/>
          </a:xfrm>
          <a:prstGeom prst="rect">
            <a:avLst/>
          </a:prstGeom>
        </p:spPr>
        <p:txBody>
          <a:bodyPr vert="horz" lIns="89285" tIns="44643" rIns="89285" bIns="44643"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95300" y="1600200"/>
            <a:ext cx="8915400" cy="4525963"/>
          </a:xfrm>
          <a:prstGeom prst="rect">
            <a:avLst/>
          </a:prstGeom>
        </p:spPr>
        <p:txBody>
          <a:bodyPr vert="horz" lIns="89285" tIns="44643" rIns="89285" bIns="44643"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95301" y="6356352"/>
            <a:ext cx="2311400" cy="365125"/>
          </a:xfrm>
          <a:prstGeom prst="rect">
            <a:avLst/>
          </a:prstGeom>
        </p:spPr>
        <p:txBody>
          <a:bodyPr vert="horz" lIns="89285" tIns="44643" rIns="89285" bIns="44643" rtlCol="0" anchor="ctr"/>
          <a:lstStyle>
            <a:lvl1pPr algn="l">
              <a:defRPr sz="1200">
                <a:solidFill>
                  <a:schemeClr val="tx1">
                    <a:tint val="75000"/>
                  </a:schemeClr>
                </a:solidFill>
              </a:defRPr>
            </a:lvl1pPr>
          </a:lstStyle>
          <a:p>
            <a:fld id="{7488A7F5-288E-4E57-94F9-0183B17BDA59}"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3"/>
          </p:nvPr>
        </p:nvSpPr>
        <p:spPr>
          <a:xfrm>
            <a:off x="3384550" y="6356352"/>
            <a:ext cx="3136900" cy="365125"/>
          </a:xfrm>
          <a:prstGeom prst="rect">
            <a:avLst/>
          </a:prstGeom>
        </p:spPr>
        <p:txBody>
          <a:bodyPr vert="horz" lIns="89285" tIns="44643" rIns="89285" bIns="44643" rtlCol="0" anchor="ctr"/>
          <a:lstStyle>
            <a:lvl1pPr algn="ctr">
              <a:defRPr sz="1200">
                <a:solidFill>
                  <a:schemeClr val="tx1">
                    <a:tint val="75000"/>
                  </a:schemeClr>
                </a:solidFill>
              </a:defRPr>
            </a:lvl1pPr>
          </a:lstStyle>
          <a:p>
            <a:endParaRPr lang="ru-RU" dirty="0">
              <a:solidFill>
                <a:prstClr val="black">
                  <a:tint val="75000"/>
                </a:prstClr>
              </a:solidFill>
            </a:endParaRPr>
          </a:p>
        </p:txBody>
      </p:sp>
      <p:sp>
        <p:nvSpPr>
          <p:cNvPr id="6" name="Номер слайда 5"/>
          <p:cNvSpPr>
            <a:spLocks noGrp="1"/>
          </p:cNvSpPr>
          <p:nvPr>
            <p:ph type="sldNum" sz="quarter" idx="4"/>
          </p:nvPr>
        </p:nvSpPr>
        <p:spPr>
          <a:xfrm>
            <a:off x="7099301" y="6356352"/>
            <a:ext cx="2311400" cy="365125"/>
          </a:xfrm>
          <a:prstGeom prst="rect">
            <a:avLst/>
          </a:prstGeom>
        </p:spPr>
        <p:txBody>
          <a:bodyPr vert="horz" lIns="89285" tIns="44643" rIns="89285" bIns="44643" rtlCol="0" anchor="ctr"/>
          <a:lstStyle>
            <a:lvl1pPr algn="r">
              <a:defRPr sz="1200">
                <a:solidFill>
                  <a:schemeClr val="tx1">
                    <a:tint val="75000"/>
                  </a:schemeClr>
                </a:solidFill>
              </a:defRPr>
            </a:lvl1p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4626960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892855" rtl="0" eaLnBrk="1" latinLnBrk="0" hangingPunct="1">
        <a:spcBef>
          <a:spcPct val="0"/>
        </a:spcBef>
        <a:buNone/>
        <a:defRPr sz="4300" kern="1200">
          <a:solidFill>
            <a:schemeClr val="tx1"/>
          </a:solidFill>
          <a:latin typeface="+mj-lt"/>
          <a:ea typeface="+mj-ea"/>
          <a:cs typeface="+mj-cs"/>
        </a:defRPr>
      </a:lvl1pPr>
    </p:titleStyle>
    <p:bodyStyle>
      <a:lvl1pPr marL="334821" indent="-334821" algn="l" defTabSz="89285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25445" indent="-279017" algn="l" defTabSz="89285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16069" indent="-223214" algn="l" defTabSz="89285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62497"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08924"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455351"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01779"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348205"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94633"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892855" rtl="0" eaLnBrk="1" latinLnBrk="0" hangingPunct="1">
        <a:defRPr sz="1700" kern="1200">
          <a:solidFill>
            <a:schemeClr val="tx1"/>
          </a:solidFill>
          <a:latin typeface="+mn-lt"/>
          <a:ea typeface="+mn-ea"/>
          <a:cs typeface="+mn-cs"/>
        </a:defRPr>
      </a:lvl1pPr>
      <a:lvl2pPr marL="446428" algn="l" defTabSz="892855" rtl="0" eaLnBrk="1" latinLnBrk="0" hangingPunct="1">
        <a:defRPr sz="1700" kern="1200">
          <a:solidFill>
            <a:schemeClr val="tx1"/>
          </a:solidFill>
          <a:latin typeface="+mn-lt"/>
          <a:ea typeface="+mn-ea"/>
          <a:cs typeface="+mn-cs"/>
        </a:defRPr>
      </a:lvl2pPr>
      <a:lvl3pPr marL="892855" algn="l" defTabSz="892855" rtl="0" eaLnBrk="1" latinLnBrk="0" hangingPunct="1">
        <a:defRPr sz="1700" kern="1200">
          <a:solidFill>
            <a:schemeClr val="tx1"/>
          </a:solidFill>
          <a:latin typeface="+mn-lt"/>
          <a:ea typeface="+mn-ea"/>
          <a:cs typeface="+mn-cs"/>
        </a:defRPr>
      </a:lvl3pPr>
      <a:lvl4pPr marL="1339282" algn="l" defTabSz="892855" rtl="0" eaLnBrk="1" latinLnBrk="0" hangingPunct="1">
        <a:defRPr sz="1700" kern="1200">
          <a:solidFill>
            <a:schemeClr val="tx1"/>
          </a:solidFill>
          <a:latin typeface="+mn-lt"/>
          <a:ea typeface="+mn-ea"/>
          <a:cs typeface="+mn-cs"/>
        </a:defRPr>
      </a:lvl4pPr>
      <a:lvl5pPr marL="1785710" algn="l" defTabSz="892855" rtl="0" eaLnBrk="1" latinLnBrk="0" hangingPunct="1">
        <a:defRPr sz="1700" kern="1200">
          <a:solidFill>
            <a:schemeClr val="tx1"/>
          </a:solidFill>
          <a:latin typeface="+mn-lt"/>
          <a:ea typeface="+mn-ea"/>
          <a:cs typeface="+mn-cs"/>
        </a:defRPr>
      </a:lvl5pPr>
      <a:lvl6pPr marL="2232137" algn="l" defTabSz="892855" rtl="0" eaLnBrk="1" latinLnBrk="0" hangingPunct="1">
        <a:defRPr sz="1700" kern="1200">
          <a:solidFill>
            <a:schemeClr val="tx1"/>
          </a:solidFill>
          <a:latin typeface="+mn-lt"/>
          <a:ea typeface="+mn-ea"/>
          <a:cs typeface="+mn-cs"/>
        </a:defRPr>
      </a:lvl6pPr>
      <a:lvl7pPr marL="2678565" algn="l" defTabSz="892855" rtl="0" eaLnBrk="1" latinLnBrk="0" hangingPunct="1">
        <a:defRPr sz="1700" kern="1200">
          <a:solidFill>
            <a:schemeClr val="tx1"/>
          </a:solidFill>
          <a:latin typeface="+mn-lt"/>
          <a:ea typeface="+mn-ea"/>
          <a:cs typeface="+mn-cs"/>
        </a:defRPr>
      </a:lvl7pPr>
      <a:lvl8pPr marL="3124992" algn="l" defTabSz="892855" rtl="0" eaLnBrk="1" latinLnBrk="0" hangingPunct="1">
        <a:defRPr sz="1700" kern="1200">
          <a:solidFill>
            <a:schemeClr val="tx1"/>
          </a:solidFill>
          <a:latin typeface="+mn-lt"/>
          <a:ea typeface="+mn-ea"/>
          <a:cs typeface="+mn-cs"/>
        </a:defRPr>
      </a:lvl8pPr>
      <a:lvl9pPr marL="3571419" algn="l" defTabSz="892855" rtl="0" eaLnBrk="1" latinLnBrk="0" hangingPunct="1">
        <a:defRPr sz="17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9"/>
            <a:ext cx="8915400" cy="1143000"/>
          </a:xfrm>
          <a:prstGeom prst="rect">
            <a:avLst/>
          </a:prstGeom>
        </p:spPr>
        <p:txBody>
          <a:bodyPr vert="horz" lIns="89285" tIns="44643" rIns="89285" bIns="44643"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95300" y="1600200"/>
            <a:ext cx="8915400" cy="4525963"/>
          </a:xfrm>
          <a:prstGeom prst="rect">
            <a:avLst/>
          </a:prstGeom>
        </p:spPr>
        <p:txBody>
          <a:bodyPr vert="horz" lIns="89285" tIns="44643" rIns="89285" bIns="44643"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95301" y="6356352"/>
            <a:ext cx="2311400" cy="365125"/>
          </a:xfrm>
          <a:prstGeom prst="rect">
            <a:avLst/>
          </a:prstGeom>
        </p:spPr>
        <p:txBody>
          <a:bodyPr vert="horz" lIns="89285" tIns="44643" rIns="89285" bIns="44643" rtlCol="0" anchor="ctr"/>
          <a:lstStyle>
            <a:lvl1pPr algn="l">
              <a:defRPr sz="1200">
                <a:solidFill>
                  <a:schemeClr val="tx1">
                    <a:tint val="75000"/>
                  </a:schemeClr>
                </a:solidFill>
              </a:defRPr>
            </a:lvl1pPr>
          </a:lstStyle>
          <a:p>
            <a:fld id="{7488A7F5-288E-4E57-94F9-0183B17BDA59}" type="datetime1">
              <a:rPr lang="ru-RU" smtClean="0">
                <a:solidFill>
                  <a:prstClr val="black">
                    <a:tint val="75000"/>
                  </a:prstClr>
                </a:solidFill>
              </a:rPr>
              <a:pPr/>
              <a:t>06.02.2025</a:t>
            </a:fld>
            <a:endParaRPr lang="ru-RU" dirty="0">
              <a:solidFill>
                <a:prstClr val="black">
                  <a:tint val="75000"/>
                </a:prstClr>
              </a:solidFill>
            </a:endParaRPr>
          </a:p>
        </p:txBody>
      </p:sp>
      <p:sp>
        <p:nvSpPr>
          <p:cNvPr id="5" name="Нижний колонтитул 4"/>
          <p:cNvSpPr>
            <a:spLocks noGrp="1"/>
          </p:cNvSpPr>
          <p:nvPr>
            <p:ph type="ftr" sz="quarter" idx="3"/>
          </p:nvPr>
        </p:nvSpPr>
        <p:spPr>
          <a:xfrm>
            <a:off x="3384550" y="6356352"/>
            <a:ext cx="3136900" cy="365125"/>
          </a:xfrm>
          <a:prstGeom prst="rect">
            <a:avLst/>
          </a:prstGeom>
        </p:spPr>
        <p:txBody>
          <a:bodyPr vert="horz" lIns="89285" tIns="44643" rIns="89285" bIns="44643" rtlCol="0" anchor="ctr"/>
          <a:lstStyle>
            <a:lvl1pPr algn="ctr">
              <a:defRPr sz="1200">
                <a:solidFill>
                  <a:schemeClr val="tx1">
                    <a:tint val="75000"/>
                  </a:schemeClr>
                </a:solidFill>
              </a:defRPr>
            </a:lvl1pPr>
          </a:lstStyle>
          <a:p>
            <a:endParaRPr lang="ru-RU" dirty="0">
              <a:solidFill>
                <a:prstClr val="black">
                  <a:tint val="75000"/>
                </a:prstClr>
              </a:solidFill>
            </a:endParaRPr>
          </a:p>
        </p:txBody>
      </p:sp>
      <p:sp>
        <p:nvSpPr>
          <p:cNvPr id="6" name="Номер слайда 5"/>
          <p:cNvSpPr>
            <a:spLocks noGrp="1"/>
          </p:cNvSpPr>
          <p:nvPr>
            <p:ph type="sldNum" sz="quarter" idx="4"/>
          </p:nvPr>
        </p:nvSpPr>
        <p:spPr>
          <a:xfrm>
            <a:off x="7099301" y="6356352"/>
            <a:ext cx="2311400" cy="365125"/>
          </a:xfrm>
          <a:prstGeom prst="rect">
            <a:avLst/>
          </a:prstGeom>
        </p:spPr>
        <p:txBody>
          <a:bodyPr vert="horz" lIns="89285" tIns="44643" rIns="89285" bIns="44643" rtlCol="0" anchor="ctr"/>
          <a:lstStyle>
            <a:lvl1pPr algn="r">
              <a:defRPr sz="1200">
                <a:solidFill>
                  <a:schemeClr val="tx1">
                    <a:tint val="75000"/>
                  </a:schemeClr>
                </a:solidFill>
              </a:defRPr>
            </a:lvl1p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7571880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892855" rtl="0" eaLnBrk="1" latinLnBrk="0" hangingPunct="1">
        <a:spcBef>
          <a:spcPct val="0"/>
        </a:spcBef>
        <a:buNone/>
        <a:defRPr sz="4300" kern="1200">
          <a:solidFill>
            <a:schemeClr val="tx1"/>
          </a:solidFill>
          <a:latin typeface="+mj-lt"/>
          <a:ea typeface="+mj-ea"/>
          <a:cs typeface="+mj-cs"/>
        </a:defRPr>
      </a:lvl1pPr>
    </p:titleStyle>
    <p:bodyStyle>
      <a:lvl1pPr marL="334821" indent="-334821" algn="l" defTabSz="89285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25445" indent="-279017" algn="l" defTabSz="89285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16069" indent="-223214" algn="l" defTabSz="89285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62497"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08924"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455351"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01779"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348205"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94633" indent="-223214" algn="l" defTabSz="89285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892855" rtl="0" eaLnBrk="1" latinLnBrk="0" hangingPunct="1">
        <a:defRPr sz="1700" kern="1200">
          <a:solidFill>
            <a:schemeClr val="tx1"/>
          </a:solidFill>
          <a:latin typeface="+mn-lt"/>
          <a:ea typeface="+mn-ea"/>
          <a:cs typeface="+mn-cs"/>
        </a:defRPr>
      </a:lvl1pPr>
      <a:lvl2pPr marL="446428" algn="l" defTabSz="892855" rtl="0" eaLnBrk="1" latinLnBrk="0" hangingPunct="1">
        <a:defRPr sz="1700" kern="1200">
          <a:solidFill>
            <a:schemeClr val="tx1"/>
          </a:solidFill>
          <a:latin typeface="+mn-lt"/>
          <a:ea typeface="+mn-ea"/>
          <a:cs typeface="+mn-cs"/>
        </a:defRPr>
      </a:lvl2pPr>
      <a:lvl3pPr marL="892855" algn="l" defTabSz="892855" rtl="0" eaLnBrk="1" latinLnBrk="0" hangingPunct="1">
        <a:defRPr sz="1700" kern="1200">
          <a:solidFill>
            <a:schemeClr val="tx1"/>
          </a:solidFill>
          <a:latin typeface="+mn-lt"/>
          <a:ea typeface="+mn-ea"/>
          <a:cs typeface="+mn-cs"/>
        </a:defRPr>
      </a:lvl3pPr>
      <a:lvl4pPr marL="1339282" algn="l" defTabSz="892855" rtl="0" eaLnBrk="1" latinLnBrk="0" hangingPunct="1">
        <a:defRPr sz="1700" kern="1200">
          <a:solidFill>
            <a:schemeClr val="tx1"/>
          </a:solidFill>
          <a:latin typeface="+mn-lt"/>
          <a:ea typeface="+mn-ea"/>
          <a:cs typeface="+mn-cs"/>
        </a:defRPr>
      </a:lvl4pPr>
      <a:lvl5pPr marL="1785710" algn="l" defTabSz="892855" rtl="0" eaLnBrk="1" latinLnBrk="0" hangingPunct="1">
        <a:defRPr sz="1700" kern="1200">
          <a:solidFill>
            <a:schemeClr val="tx1"/>
          </a:solidFill>
          <a:latin typeface="+mn-lt"/>
          <a:ea typeface="+mn-ea"/>
          <a:cs typeface="+mn-cs"/>
        </a:defRPr>
      </a:lvl5pPr>
      <a:lvl6pPr marL="2232137" algn="l" defTabSz="892855" rtl="0" eaLnBrk="1" latinLnBrk="0" hangingPunct="1">
        <a:defRPr sz="1700" kern="1200">
          <a:solidFill>
            <a:schemeClr val="tx1"/>
          </a:solidFill>
          <a:latin typeface="+mn-lt"/>
          <a:ea typeface="+mn-ea"/>
          <a:cs typeface="+mn-cs"/>
        </a:defRPr>
      </a:lvl6pPr>
      <a:lvl7pPr marL="2678565" algn="l" defTabSz="892855" rtl="0" eaLnBrk="1" latinLnBrk="0" hangingPunct="1">
        <a:defRPr sz="1700" kern="1200">
          <a:solidFill>
            <a:schemeClr val="tx1"/>
          </a:solidFill>
          <a:latin typeface="+mn-lt"/>
          <a:ea typeface="+mn-ea"/>
          <a:cs typeface="+mn-cs"/>
        </a:defRPr>
      </a:lvl7pPr>
      <a:lvl8pPr marL="3124992" algn="l" defTabSz="892855" rtl="0" eaLnBrk="1" latinLnBrk="0" hangingPunct="1">
        <a:defRPr sz="1700" kern="1200">
          <a:solidFill>
            <a:schemeClr val="tx1"/>
          </a:solidFill>
          <a:latin typeface="+mn-lt"/>
          <a:ea typeface="+mn-ea"/>
          <a:cs typeface="+mn-cs"/>
        </a:defRPr>
      </a:lvl8pPr>
      <a:lvl9pPr marL="3571419" algn="l" defTabSz="89285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kodeks://link/d?nd=565415215&amp;point=mark=0000000000000000000000000000000000000000000000000064U0IK"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kodeks://link/d?nd=728401034&amp;point=mark=000000000000000000000000000000000000000000000000007DG0K7"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498DB"/>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6497" y="3262719"/>
            <a:ext cx="9489503" cy="1499942"/>
          </a:xfrm>
        </p:spPr>
        <p:txBody>
          <a:bodyPr>
            <a:normAutofit/>
          </a:bodyPr>
          <a:lstStyle/>
          <a:p>
            <a:r>
              <a:rPr lang="ru-RU" sz="2400" b="1" dirty="0" smtClean="0">
                <a:solidFill>
                  <a:schemeClr val="bg1"/>
                </a:solidFill>
                <a:latin typeface="Lato" panose="020F0502020204030203" pitchFamily="34" charset="0"/>
                <a:cs typeface="Lato" panose="020F0502020204030203" pitchFamily="34" charset="0"/>
              </a:rPr>
              <a:t>Анализ </a:t>
            </a:r>
            <a:r>
              <a:rPr lang="ru-RU" sz="2400" b="1" dirty="0">
                <a:solidFill>
                  <a:schemeClr val="bg1"/>
                </a:solidFill>
                <a:latin typeface="Lato" panose="020F0502020204030203" pitchFamily="34" charset="0"/>
                <a:cs typeface="Lato" panose="020F0502020204030203" pitchFamily="34" charset="0"/>
              </a:rPr>
              <a:t>результатов профилактических визитов, проводившихся в 2024 году по поручению Правительства Российской Федерации в отношении автомобильных газозаправочных </a:t>
            </a:r>
            <a:r>
              <a:rPr lang="ru-RU" sz="2400" b="1" dirty="0" smtClean="0">
                <a:solidFill>
                  <a:schemeClr val="bg1"/>
                </a:solidFill>
                <a:latin typeface="Lato" panose="020F0502020204030203" pitchFamily="34" charset="0"/>
                <a:cs typeface="Lato" panose="020F0502020204030203" pitchFamily="34" charset="0"/>
              </a:rPr>
              <a:t>станций</a:t>
            </a:r>
            <a:endParaRPr lang="ru-RU" sz="2400" b="1" dirty="0">
              <a:solidFill>
                <a:schemeClr val="bg1"/>
              </a:solidFill>
              <a:latin typeface="Lato" panose="020F0502020204030203" pitchFamily="34" charset="0"/>
              <a:cs typeface="Lato" panose="020F0502020204030203" pitchFamily="34" charset="0"/>
            </a:endParaRPr>
          </a:p>
        </p:txBody>
      </p:sp>
      <p:sp>
        <p:nvSpPr>
          <p:cNvPr id="6" name="TextBox 5"/>
          <p:cNvSpPr txBox="1"/>
          <p:nvPr/>
        </p:nvSpPr>
        <p:spPr>
          <a:xfrm>
            <a:off x="1096211" y="5120199"/>
            <a:ext cx="7863506" cy="736489"/>
          </a:xfrm>
          <a:prstGeom prst="rect">
            <a:avLst/>
          </a:prstGeom>
          <a:noFill/>
        </p:spPr>
        <p:txBody>
          <a:bodyPr wrap="none" lIns="89285" tIns="44643" rIns="89285" bIns="44643" rtlCol="0">
            <a:spAutoFit/>
          </a:bodyPr>
          <a:lstStyle/>
          <a:p>
            <a:pPr algn="ctr"/>
            <a:r>
              <a:rPr lang="ru-RU" sz="1400" b="1" dirty="0" smtClean="0">
                <a:solidFill>
                  <a:schemeClr val="bg1"/>
                </a:solidFill>
                <a:latin typeface="Lato" panose="020F0502020204030203" pitchFamily="34" charset="0"/>
                <a:cs typeface="Lato" panose="020F0502020204030203" pitchFamily="34" charset="0"/>
              </a:rPr>
              <a:t>Докладчик </a:t>
            </a:r>
            <a:r>
              <a:rPr lang="ru-RU" sz="1400" b="1" dirty="0">
                <a:solidFill>
                  <a:schemeClr val="bg1"/>
                </a:solidFill>
                <a:latin typeface="Lato" panose="020F0502020204030203" pitchFamily="34" charset="0"/>
                <a:cs typeface="Lato" panose="020F0502020204030203" pitchFamily="34" charset="0"/>
              </a:rPr>
              <a:t>– начальник отдела по надзору за безопасностью объектов систем </a:t>
            </a:r>
            <a:r>
              <a:rPr lang="ru-RU" sz="1400" b="1" dirty="0" smtClean="0">
                <a:solidFill>
                  <a:schemeClr val="bg1"/>
                </a:solidFill>
                <a:latin typeface="Lato" panose="020F0502020204030203" pitchFamily="34" charset="0"/>
                <a:cs typeface="Lato" panose="020F0502020204030203" pitchFamily="34" charset="0"/>
              </a:rPr>
              <a:t>газораспределения</a:t>
            </a:r>
          </a:p>
          <a:p>
            <a:pPr algn="ctr"/>
            <a:r>
              <a:rPr lang="ru-RU" sz="1400" b="1" dirty="0" smtClean="0">
                <a:solidFill>
                  <a:schemeClr val="bg1"/>
                </a:solidFill>
                <a:latin typeface="Lato" panose="020F0502020204030203" pitchFamily="34" charset="0"/>
                <a:cs typeface="Lato" panose="020F0502020204030203" pitchFamily="34" charset="0"/>
              </a:rPr>
              <a:t> </a:t>
            </a:r>
            <a:r>
              <a:rPr lang="ru-RU" sz="1400" b="1" dirty="0">
                <a:solidFill>
                  <a:schemeClr val="bg1"/>
                </a:solidFill>
                <a:latin typeface="Lato" panose="020F0502020204030203" pitchFamily="34" charset="0"/>
                <a:cs typeface="Lato" panose="020F0502020204030203" pitchFamily="34" charset="0"/>
              </a:rPr>
              <a:t>и </a:t>
            </a:r>
            <a:r>
              <a:rPr lang="ru-RU" sz="1400" b="1" dirty="0" err="1">
                <a:solidFill>
                  <a:schemeClr val="bg1"/>
                </a:solidFill>
                <a:latin typeface="Lato" panose="020F0502020204030203" pitchFamily="34" charset="0"/>
                <a:cs typeface="Lato" panose="020F0502020204030203" pitchFamily="34" charset="0"/>
              </a:rPr>
              <a:t>газопотребления</a:t>
            </a:r>
            <a:r>
              <a:rPr lang="ru-RU" sz="1400" b="1" dirty="0">
                <a:solidFill>
                  <a:schemeClr val="bg1"/>
                </a:solidFill>
                <a:latin typeface="Lato" panose="020F0502020204030203" pitchFamily="34" charset="0"/>
                <a:cs typeface="Lato" panose="020F0502020204030203" pitchFamily="34" charset="0"/>
              </a:rPr>
              <a:t> </a:t>
            </a:r>
            <a:r>
              <a:rPr lang="ru-RU" sz="1400" b="1" dirty="0" smtClean="0">
                <a:solidFill>
                  <a:schemeClr val="bg1"/>
                </a:solidFill>
                <a:latin typeface="Lato" panose="020F0502020204030203" pitchFamily="34" charset="0"/>
                <a:cs typeface="Lato" panose="020F0502020204030203" pitchFamily="34" charset="0"/>
              </a:rPr>
              <a:t>Северо-Западного управления </a:t>
            </a:r>
            <a:r>
              <a:rPr lang="ru-RU" sz="1400" b="1" dirty="0" err="1" smtClean="0">
                <a:solidFill>
                  <a:schemeClr val="bg1"/>
                </a:solidFill>
                <a:latin typeface="Lato" panose="020F0502020204030203" pitchFamily="34" charset="0"/>
                <a:cs typeface="Lato" panose="020F0502020204030203" pitchFamily="34" charset="0"/>
              </a:rPr>
              <a:t>Ростехнадзора</a:t>
            </a:r>
            <a:r>
              <a:rPr lang="ru-RU" sz="1400" b="1" dirty="0" smtClean="0">
                <a:solidFill>
                  <a:schemeClr val="bg1"/>
                </a:solidFill>
                <a:latin typeface="Lato" panose="020F0502020204030203" pitchFamily="34" charset="0"/>
                <a:cs typeface="Lato" panose="020F0502020204030203" pitchFamily="34" charset="0"/>
              </a:rPr>
              <a:t> </a:t>
            </a:r>
          </a:p>
          <a:p>
            <a:pPr algn="ctr"/>
            <a:r>
              <a:rPr lang="ru-RU" sz="1400" b="1" dirty="0" err="1" smtClean="0">
                <a:solidFill>
                  <a:schemeClr val="bg1"/>
                </a:solidFill>
                <a:latin typeface="Lato" panose="020F0502020204030203" pitchFamily="34" charset="0"/>
                <a:cs typeface="Lato" panose="020F0502020204030203" pitchFamily="34" charset="0"/>
              </a:rPr>
              <a:t>Кварацхелия</a:t>
            </a:r>
            <a:r>
              <a:rPr lang="ru-RU" sz="1400" b="1" dirty="0" smtClean="0">
                <a:solidFill>
                  <a:schemeClr val="bg1"/>
                </a:solidFill>
                <a:latin typeface="Lato" panose="020F0502020204030203" pitchFamily="34" charset="0"/>
                <a:cs typeface="Lato" panose="020F0502020204030203" pitchFamily="34" charset="0"/>
              </a:rPr>
              <a:t> </a:t>
            </a:r>
            <a:r>
              <a:rPr lang="ru-RU" sz="1400" b="1" dirty="0">
                <a:solidFill>
                  <a:schemeClr val="bg1"/>
                </a:solidFill>
                <a:latin typeface="Lato" panose="020F0502020204030203" pitchFamily="34" charset="0"/>
                <a:cs typeface="Lato" panose="020F0502020204030203" pitchFamily="34" charset="0"/>
              </a:rPr>
              <a:t>Андрей </a:t>
            </a:r>
            <a:r>
              <a:rPr lang="ru-RU" sz="1400" b="1" dirty="0" smtClean="0">
                <a:solidFill>
                  <a:schemeClr val="bg1"/>
                </a:solidFill>
                <a:latin typeface="Lato" panose="020F0502020204030203" pitchFamily="34" charset="0"/>
                <a:cs typeface="Lato" panose="020F0502020204030203" pitchFamily="34" charset="0"/>
              </a:rPr>
              <a:t>Евгеньевич</a:t>
            </a:r>
            <a:endParaRPr lang="ru-RU" sz="1400" b="1" dirty="0">
              <a:solidFill>
                <a:schemeClr val="bg1"/>
              </a:solidFill>
              <a:latin typeface="Lato" panose="020F0502020204030203" pitchFamily="34" charset="0"/>
              <a:cs typeface="Lato" panose="020F0502020204030203" pitchFamily="34" charset="0"/>
            </a:endParaRPr>
          </a:p>
        </p:txBody>
      </p:sp>
      <p:pic>
        <p:nvPicPr>
          <p:cNvPr id="3074" name="Picture 2" descr="C:\Users\Илья\Desktop\Герб цветной.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67174" y="800709"/>
            <a:ext cx="1921581" cy="1996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4439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64172" y="286359"/>
            <a:ext cx="7517828" cy="1499942"/>
          </a:xfrm>
        </p:spPr>
        <p:txBody>
          <a:bodyPr>
            <a:normAutofit/>
          </a:bodyPr>
          <a:lstStyle/>
          <a:p>
            <a:r>
              <a:rPr lang="ru-RU" sz="2400" b="1" dirty="0" smtClean="0"/>
              <a:t>Правовые </a:t>
            </a:r>
            <a:r>
              <a:rPr lang="ru-RU" sz="2400" b="1" dirty="0"/>
              <a:t>основания для </a:t>
            </a:r>
            <a:r>
              <a:rPr lang="ru-RU" sz="2400" b="1" dirty="0" smtClean="0"/>
              <a:t>проведения </a:t>
            </a:r>
            <a:r>
              <a:rPr lang="ru-RU" sz="2400" b="1" dirty="0"/>
              <a:t>в 2024 </a:t>
            </a:r>
            <a:r>
              <a:rPr lang="ru-RU" sz="2400" b="1" dirty="0" smtClean="0"/>
              <a:t>году профилактических </a:t>
            </a:r>
            <a:r>
              <a:rPr lang="ru-RU" sz="2400" b="1" dirty="0"/>
              <a:t>визитов на </a:t>
            </a:r>
            <a:r>
              <a:rPr lang="ru-RU" sz="2400" b="1" dirty="0" smtClean="0"/>
              <a:t>АГЗС</a:t>
            </a:r>
            <a:endParaRPr lang="ru-RU" sz="2400" b="1" dirty="0"/>
          </a:p>
        </p:txBody>
      </p:sp>
      <p:sp>
        <p:nvSpPr>
          <p:cNvPr id="6" name="TextBox 5"/>
          <p:cNvSpPr txBox="1"/>
          <p:nvPr/>
        </p:nvSpPr>
        <p:spPr>
          <a:xfrm>
            <a:off x="658061" y="1986474"/>
            <a:ext cx="8885989" cy="3537255"/>
          </a:xfrm>
          <a:prstGeom prst="rect">
            <a:avLst/>
          </a:prstGeom>
          <a:noFill/>
        </p:spPr>
        <p:txBody>
          <a:bodyPr wrap="square" lIns="89285" tIns="44643" rIns="89285" bIns="44643" rtlCol="0">
            <a:spAutoFit/>
          </a:bodyPr>
          <a:lstStyle/>
          <a:p>
            <a:pPr algn="just"/>
            <a:r>
              <a:rPr lang="ru-RU" sz="1600" dirty="0" smtClean="0"/>
              <a:t>	В </a:t>
            </a:r>
            <a:r>
              <a:rPr lang="ru-RU" sz="1600" dirty="0"/>
              <a:t>соответствии с приказами </a:t>
            </a:r>
            <a:r>
              <a:rPr lang="ru-RU" sz="1600" dirty="0" err="1"/>
              <a:t>Ростехнадзора</a:t>
            </a:r>
            <a:r>
              <a:rPr lang="ru-RU" sz="1600" dirty="0"/>
              <a:t> от 19 января 2024 г. № 15 «О мерах по реализации поручения Правительства Российской Федерации от 28 декабря 2023 г. № МД-П7-22098», изданным во исполнение поручения Правительства Российской Федерации от 28 декабря 2023 г. № МД-П7-22098 </a:t>
            </a:r>
            <a:r>
              <a:rPr lang="ru-RU" sz="1600" dirty="0" smtClean="0"/>
              <a:t>от </a:t>
            </a:r>
            <a:r>
              <a:rPr lang="ru-RU" sz="1600" dirty="0"/>
              <a:t>1 февраля 2024 г</a:t>
            </a:r>
            <a:r>
              <a:rPr lang="ru-RU" sz="1600" dirty="0" smtClean="0"/>
              <a:t>., </a:t>
            </a:r>
            <a:r>
              <a:rPr lang="ru-RU" sz="1600" dirty="0"/>
              <a:t>№ 34 «О мерах по реализации поручения Правительства Российской Федерации от 19 января 2024 г. № АН-П51-1344», изданным во исполнение поручения Правительства Российской Федерации от 19 января 2024 г. № АН-П51-1344, </a:t>
            </a:r>
            <a:r>
              <a:rPr lang="ru-RU" sz="1600" b="1" dirty="0"/>
              <a:t>территориальным управлениям </a:t>
            </a:r>
            <a:r>
              <a:rPr lang="ru-RU" sz="1600" b="1" dirty="0" err="1"/>
              <a:t>Ростехнадзора</a:t>
            </a:r>
            <a:r>
              <a:rPr lang="ru-RU" sz="1600" b="1" dirty="0"/>
              <a:t> было поручено организовать и провести в срок до 30 ноября 2024 г. профилактические визиты, не предусматривающие возможность отказа от их проведения в отношении контролируемых лиц, эксплуатирующих автомобильные газозаправочные станции</a:t>
            </a:r>
            <a:r>
              <a:rPr lang="ru-RU" sz="1600" b="1" dirty="0" smtClean="0"/>
              <a:t>.</a:t>
            </a:r>
          </a:p>
          <a:p>
            <a:pPr algn="just"/>
            <a:r>
              <a:rPr lang="ru-RU" sz="1600" dirty="0" smtClean="0"/>
              <a:t>	 </a:t>
            </a:r>
            <a:r>
              <a:rPr lang="ru-RU" sz="1600" dirty="0"/>
              <a:t>Особенности организации и проведения таких профилактических визитов установлены пунктами 11(5) и 11(6) постановления Правительства Российской Федерации от 10 марта 2022 г. № 336 «Об особенностях организации и осуществления государственного контроля (надзора), муниципального контроля».</a:t>
            </a:r>
            <a:endParaRPr lang="ru-RU" sz="1600" dirty="0"/>
          </a:p>
        </p:txBody>
      </p:sp>
      <p:pic>
        <p:nvPicPr>
          <p:cNvPr id="3074" name="Picture 2" descr="C:\Users\Илья\Desktop\Герб цветной.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0" y="286359"/>
            <a:ext cx="854780" cy="888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8449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64172" y="286359"/>
            <a:ext cx="7517828" cy="1499942"/>
          </a:xfrm>
        </p:spPr>
        <p:txBody>
          <a:bodyPr>
            <a:normAutofit/>
          </a:bodyPr>
          <a:lstStyle/>
          <a:p>
            <a:r>
              <a:rPr lang="ru-RU" sz="2400" b="1" dirty="0"/>
              <a:t>Что такое профилактический </a:t>
            </a:r>
            <a:r>
              <a:rPr lang="ru-RU" sz="2400" b="1" dirty="0"/>
              <a:t>визит, не предусматривающий возможности отказа от его </a:t>
            </a:r>
            <a:r>
              <a:rPr lang="ru-RU" sz="2400" b="1" dirty="0"/>
              <a:t>проведения (на 2024 год)</a:t>
            </a:r>
            <a:endParaRPr lang="ru-RU" sz="2400" b="1" dirty="0"/>
          </a:p>
        </p:txBody>
      </p:sp>
      <p:sp>
        <p:nvSpPr>
          <p:cNvPr id="6" name="TextBox 5"/>
          <p:cNvSpPr txBox="1"/>
          <p:nvPr/>
        </p:nvSpPr>
        <p:spPr>
          <a:xfrm>
            <a:off x="658061" y="1986474"/>
            <a:ext cx="8885989" cy="4029698"/>
          </a:xfrm>
          <a:prstGeom prst="rect">
            <a:avLst/>
          </a:prstGeom>
          <a:noFill/>
        </p:spPr>
        <p:txBody>
          <a:bodyPr wrap="square" lIns="89285" tIns="44643" rIns="89285" bIns="44643" rtlCol="0">
            <a:spAutoFit/>
          </a:bodyPr>
          <a:lstStyle/>
          <a:p>
            <a:pPr algn="just"/>
            <a:r>
              <a:rPr lang="ru-RU" sz="1600" b="1" dirty="0" smtClean="0">
                <a:solidFill>
                  <a:prstClr val="black"/>
                </a:solidFill>
              </a:rPr>
              <a:t>Постановление </a:t>
            </a:r>
            <a:r>
              <a:rPr lang="ru-RU" sz="1600" b="1" dirty="0">
                <a:solidFill>
                  <a:prstClr val="black"/>
                </a:solidFill>
              </a:rPr>
              <a:t>Правительства Российской Федерации от 10 марта 2022 г. № 336 «Об особенностях организации и осуществления государственного контроля (надзора), муниципального контроля</a:t>
            </a:r>
            <a:r>
              <a:rPr lang="ru-RU" sz="1600" b="1" dirty="0" smtClean="0">
                <a:solidFill>
                  <a:prstClr val="black"/>
                </a:solidFill>
              </a:rPr>
              <a:t>»</a:t>
            </a:r>
          </a:p>
          <a:p>
            <a:pPr algn="just"/>
            <a:endParaRPr lang="ru-RU" sz="1600" b="1" i="1" dirty="0">
              <a:solidFill>
                <a:prstClr val="black"/>
              </a:solidFill>
            </a:endParaRPr>
          </a:p>
          <a:p>
            <a:pPr algn="just"/>
            <a:r>
              <a:rPr lang="ru-RU" sz="1600" b="1" dirty="0"/>
              <a:t>11_5.</a:t>
            </a:r>
            <a:r>
              <a:rPr lang="ru-RU" sz="1600" dirty="0"/>
              <a:t> Установить, что до 2030 года в рамках видов государственного контроля (надзора), муниципального контроля, порядок организации и осуществления которых регулируются </a:t>
            </a:r>
            <a:r>
              <a:rPr lang="ru-RU" sz="1600" u="sng" dirty="0">
                <a:hlinkClick r:id="rId3" tooltip="’’О государственном контроле (надзоре) и муниципальном контроле в Российской Федерации (с изменениями на 25 декабря 2023 года)’’&#10;Федеральный закон от 31.07.2020 N 248-ФЗ&#10;Статус: Действующая редакция документа (действ. c 25.12.2023)"/>
              </a:rPr>
              <a:t>Федеральным законом "О государственном контроле (надзоре) и муниципальном контроле в Российской Федерации"</a:t>
            </a:r>
            <a:r>
              <a:rPr lang="ru-RU" sz="1600" dirty="0"/>
              <a:t>, в отношении контролируемых лиц могут быть проведены профилактические визиты, не предусматривающие возможность отказа от их проведения, по следующим основаниям: </a:t>
            </a:r>
          </a:p>
          <a:p>
            <a:pPr algn="just"/>
            <a:r>
              <a:rPr lang="ru-RU" sz="1600" dirty="0" smtClean="0"/>
              <a:t>- по </a:t>
            </a:r>
            <a:r>
              <a:rPr lang="ru-RU" sz="1600" dirty="0"/>
              <a:t>поручению Президента Российской Федерации;</a:t>
            </a:r>
          </a:p>
          <a:p>
            <a:pPr algn="just"/>
            <a:r>
              <a:rPr lang="ru-RU" sz="1600" dirty="0" smtClean="0"/>
              <a:t>- по </a:t>
            </a:r>
            <a:r>
              <a:rPr lang="ru-RU" sz="1600" dirty="0"/>
              <a:t>поручению Председателя Правительства Российской Федерации;</a:t>
            </a:r>
          </a:p>
          <a:p>
            <a:pPr algn="just"/>
            <a:r>
              <a:rPr lang="ru-RU" sz="1600" dirty="0" smtClean="0"/>
              <a:t>- по </a:t>
            </a:r>
            <a:r>
              <a:rPr lang="ru-RU" sz="1600" dirty="0"/>
              <a:t>поручению Заместителя Председателя Правительства Российской Федерации, согласованному с Заместителем Председателя Правительства Российской Федерации - Руководителем Аппарата Правительства Российской Федерации.</a:t>
            </a:r>
          </a:p>
          <a:p>
            <a:pPr algn="just"/>
            <a:endParaRPr lang="ru-RU" sz="1600" b="1" i="1" dirty="0">
              <a:solidFill>
                <a:srgbClr val="FF0000"/>
              </a:solidFill>
            </a:endParaRPr>
          </a:p>
        </p:txBody>
      </p:sp>
      <p:pic>
        <p:nvPicPr>
          <p:cNvPr id="3074" name="Picture 2" descr="C:\Users\Илья\Desktop\Герб цветной.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0" y="286359"/>
            <a:ext cx="854780" cy="888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291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64172" y="286359"/>
            <a:ext cx="7517828" cy="1499942"/>
          </a:xfrm>
        </p:spPr>
        <p:txBody>
          <a:bodyPr>
            <a:normAutofit/>
          </a:bodyPr>
          <a:lstStyle/>
          <a:p>
            <a:r>
              <a:rPr lang="ru-RU" sz="2400" b="1" dirty="0"/>
              <a:t>Что такое профилактический </a:t>
            </a:r>
            <a:r>
              <a:rPr lang="ru-RU" sz="2400" b="1" dirty="0"/>
              <a:t>визит, не предусматривающий возможности отказа от его </a:t>
            </a:r>
            <a:r>
              <a:rPr lang="ru-RU" sz="2400" b="1" dirty="0"/>
              <a:t>проведения (на 2024 год)</a:t>
            </a:r>
            <a:endParaRPr lang="ru-RU" sz="2400" b="1" dirty="0"/>
          </a:p>
        </p:txBody>
      </p:sp>
      <p:sp>
        <p:nvSpPr>
          <p:cNvPr id="6" name="TextBox 5"/>
          <p:cNvSpPr txBox="1"/>
          <p:nvPr/>
        </p:nvSpPr>
        <p:spPr>
          <a:xfrm>
            <a:off x="658061" y="1986474"/>
            <a:ext cx="8885989" cy="4768362"/>
          </a:xfrm>
          <a:prstGeom prst="rect">
            <a:avLst/>
          </a:prstGeom>
          <a:noFill/>
        </p:spPr>
        <p:txBody>
          <a:bodyPr wrap="square" lIns="89285" tIns="44643" rIns="89285" bIns="44643" rtlCol="0">
            <a:spAutoFit/>
          </a:bodyPr>
          <a:lstStyle/>
          <a:p>
            <a:pPr algn="just"/>
            <a:r>
              <a:rPr lang="ru-RU" sz="1600" b="1" dirty="0" smtClean="0">
                <a:solidFill>
                  <a:prstClr val="black"/>
                </a:solidFill>
              </a:rPr>
              <a:t>Постановление </a:t>
            </a:r>
            <a:r>
              <a:rPr lang="ru-RU" sz="1600" b="1" dirty="0">
                <a:solidFill>
                  <a:prstClr val="black"/>
                </a:solidFill>
              </a:rPr>
              <a:t>Правительства Российской Федерации от 10 марта 2022 г. № 336 «Об особенностях организации и осуществления государственного контроля (надзора), муниципального контроля</a:t>
            </a:r>
            <a:r>
              <a:rPr lang="ru-RU" sz="1600" b="1" dirty="0" smtClean="0">
                <a:solidFill>
                  <a:prstClr val="black"/>
                </a:solidFill>
              </a:rPr>
              <a:t>»</a:t>
            </a:r>
          </a:p>
          <a:p>
            <a:pPr algn="just"/>
            <a:endParaRPr lang="ru-RU" sz="1600" b="1" i="1" dirty="0">
              <a:solidFill>
                <a:prstClr val="black"/>
              </a:solidFill>
            </a:endParaRPr>
          </a:p>
          <a:p>
            <a:pPr algn="just"/>
            <a:r>
              <a:rPr lang="ru-RU" sz="1600" b="1" dirty="0" smtClean="0"/>
              <a:t>11_6</a:t>
            </a:r>
            <a:r>
              <a:rPr lang="ru-RU" sz="1600" b="1" dirty="0"/>
              <a:t>.</a:t>
            </a:r>
            <a:r>
              <a:rPr lang="ru-RU" sz="1600" dirty="0"/>
              <a:t> В случае, указанном в </a:t>
            </a:r>
            <a:r>
              <a:rPr lang="ru-RU" sz="1600" u="sng" dirty="0">
                <a:hlinkClick r:id="rId3" tooltip="’’Об особенностях организации и осуществления государственного контроля (надзора) ...’’&#10;Постановление Правительства РФ от 10.03.2022 N 336&#10;Статус: Действующая редакция документа (действ. c 23.12.2023)"/>
              </a:rPr>
              <a:t>пункте 11_5 настоящего постановления</a:t>
            </a:r>
            <a:r>
              <a:rPr lang="ru-RU" sz="1600" dirty="0"/>
              <a:t>, профилактический визит проводится в том числе в целях оценки соблюдения обязательных требований и предусматривает возможность проведения осмотра, отбора проб (образцов), истребования документов, испытания, инструментального обследования, экспертизы.</a:t>
            </a:r>
          </a:p>
          <a:p>
            <a:pPr algn="just"/>
            <a:r>
              <a:rPr lang="ru-RU" sz="1600" dirty="0" smtClean="0"/>
              <a:t>Срок </a:t>
            </a:r>
            <a:r>
              <a:rPr lang="ru-RU" sz="1600" dirty="0"/>
              <a:t>проведения профилактического визита составляет 1 рабочий день, но может быть продлен на срок, необходимый для инструментального обследования, но не более 4 рабочих дней.</a:t>
            </a:r>
          </a:p>
          <a:p>
            <a:pPr algn="just"/>
            <a:r>
              <a:rPr lang="ru-RU" sz="1600" dirty="0" smtClean="0"/>
              <a:t>Срок </a:t>
            </a:r>
            <a:r>
              <a:rPr lang="ru-RU" sz="1600" dirty="0"/>
              <a:t>проведения профилактического визита может быть приостановлен уполномоченным должностным лицом контрольного (надзорного) органа на основании мотивированного представления инспектора в случае, если срок осуществления экспертиз или испытаний превышает срок проведения профилактического визита, на срок осуществления экспертиз или испытаний. Срок осуществления экспертиз или испытаний определяется соответствующими правовыми актами, принятыми в отношении экспертиз или испытаний.</a:t>
            </a:r>
          </a:p>
          <a:p>
            <a:pPr algn="just"/>
            <a:r>
              <a:rPr lang="ru-RU" sz="1600" dirty="0" smtClean="0"/>
              <a:t>Если </a:t>
            </a:r>
            <a:r>
              <a:rPr lang="ru-RU" sz="1600" dirty="0"/>
              <a:t>по результатам профилактического визита выявлены нарушения обязательных требований, то контролируемому лицу выдается предписание об устранении выявленных нарушений.</a:t>
            </a:r>
          </a:p>
          <a:p>
            <a:pPr algn="just"/>
            <a:endParaRPr lang="ru-RU" sz="1600" b="1" i="1" dirty="0">
              <a:solidFill>
                <a:srgbClr val="FF0000"/>
              </a:solidFill>
            </a:endParaRPr>
          </a:p>
        </p:txBody>
      </p:sp>
      <p:pic>
        <p:nvPicPr>
          <p:cNvPr id="3074" name="Picture 2" descr="C:\Users\Илья\Desktop\Герб цветной.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0" y="286359"/>
            <a:ext cx="854780" cy="888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2146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64172" y="286359"/>
            <a:ext cx="7517828" cy="1499942"/>
          </a:xfrm>
        </p:spPr>
        <p:txBody>
          <a:bodyPr>
            <a:normAutofit/>
          </a:bodyPr>
          <a:lstStyle/>
          <a:p>
            <a:r>
              <a:rPr lang="ru-RU" sz="2400" b="1" dirty="0" smtClean="0"/>
              <a:t>Статистические </a:t>
            </a:r>
            <a:r>
              <a:rPr lang="ru-RU" sz="2400" b="1" dirty="0"/>
              <a:t>результаты профилактических визитов</a:t>
            </a:r>
            <a:endParaRPr lang="ru-RU" sz="2400" b="1" dirty="0">
              <a:latin typeface="Lato" panose="020F0502020204030203" pitchFamily="34" charset="0"/>
              <a:cs typeface="Lato" panose="020F0502020204030203" pitchFamily="34" charset="0"/>
            </a:endParaRPr>
          </a:p>
        </p:txBody>
      </p:sp>
      <p:sp>
        <p:nvSpPr>
          <p:cNvPr id="6" name="TextBox 5"/>
          <p:cNvSpPr txBox="1"/>
          <p:nvPr/>
        </p:nvSpPr>
        <p:spPr>
          <a:xfrm>
            <a:off x="658061" y="1986474"/>
            <a:ext cx="8885989" cy="4522140"/>
          </a:xfrm>
          <a:prstGeom prst="rect">
            <a:avLst/>
          </a:prstGeom>
          <a:noFill/>
        </p:spPr>
        <p:txBody>
          <a:bodyPr wrap="square" lIns="89285" tIns="44643" rIns="89285" bIns="44643" rtlCol="0">
            <a:spAutoFit/>
          </a:bodyPr>
          <a:lstStyle/>
          <a:p>
            <a:pPr lvl="0" algn="just"/>
            <a:r>
              <a:rPr lang="ru-RU" sz="1600" dirty="0"/>
              <a:t>Количество проведенных профилактических визитов- </a:t>
            </a:r>
            <a:r>
              <a:rPr lang="ru-RU" sz="1600" b="1" dirty="0"/>
              <a:t>394 (100</a:t>
            </a:r>
            <a:r>
              <a:rPr lang="ru-RU" sz="1600" b="1" dirty="0" smtClean="0"/>
              <a:t>%</a:t>
            </a:r>
            <a:r>
              <a:rPr lang="ru-RU" sz="1600" dirty="0" smtClean="0"/>
              <a:t>);</a:t>
            </a:r>
          </a:p>
          <a:p>
            <a:pPr lvl="0" algn="just"/>
            <a:endParaRPr lang="ru-RU" sz="1600" dirty="0"/>
          </a:p>
          <a:p>
            <a:pPr algn="just"/>
            <a:r>
              <a:rPr lang="ru-RU" sz="1600" dirty="0" smtClean="0"/>
              <a:t>Количество </a:t>
            </a:r>
            <a:r>
              <a:rPr lang="ru-RU" sz="1600" dirty="0"/>
              <a:t>составленных актов о невозможности проведения профилактического визита (всего) – </a:t>
            </a:r>
            <a:r>
              <a:rPr lang="ru-RU" sz="1600" b="1" dirty="0"/>
              <a:t>84</a:t>
            </a:r>
            <a:r>
              <a:rPr lang="ru-RU" sz="1600" dirty="0"/>
              <a:t>, из них:</a:t>
            </a:r>
          </a:p>
          <a:p>
            <a:pPr algn="just"/>
            <a:r>
              <a:rPr lang="ru-RU" sz="1600" dirty="0" smtClean="0"/>
              <a:t>	а</a:t>
            </a:r>
            <a:r>
              <a:rPr lang="ru-RU" sz="1600" dirty="0"/>
              <a:t>) в связи с утратой идентификационных признаков ОПО – </a:t>
            </a:r>
            <a:r>
              <a:rPr lang="ru-RU" sz="1600" b="1" dirty="0"/>
              <a:t>36</a:t>
            </a:r>
            <a:r>
              <a:rPr lang="ru-RU" sz="1600" dirty="0"/>
              <a:t>;</a:t>
            </a:r>
          </a:p>
          <a:p>
            <a:pPr algn="just"/>
            <a:r>
              <a:rPr lang="ru-RU" sz="1600" dirty="0" smtClean="0"/>
              <a:t>	б</a:t>
            </a:r>
            <a:r>
              <a:rPr lang="ru-RU" sz="1600" dirty="0"/>
              <a:t>) в связи со сменой эксплуатирующей организации – </a:t>
            </a:r>
            <a:r>
              <a:rPr lang="ru-RU" sz="1600" b="1" dirty="0"/>
              <a:t>24</a:t>
            </a:r>
            <a:r>
              <a:rPr lang="ru-RU" sz="1600" dirty="0"/>
              <a:t>;</a:t>
            </a:r>
          </a:p>
          <a:p>
            <a:pPr algn="just"/>
            <a:r>
              <a:rPr lang="ru-RU" sz="1600" dirty="0" smtClean="0"/>
              <a:t>	в</a:t>
            </a:r>
            <a:r>
              <a:rPr lang="ru-RU" sz="1600" dirty="0"/>
              <a:t>) в отношении субъектов, по которым произошло исключение сведений о юридическом лице (индивидуальном предпринимателе), эксплуатирующем ОПО, из ЕГРЮЛ – </a:t>
            </a:r>
            <a:r>
              <a:rPr lang="ru-RU" sz="1600" b="1" dirty="0"/>
              <a:t>18</a:t>
            </a:r>
            <a:r>
              <a:rPr lang="ru-RU" sz="1600" dirty="0"/>
              <a:t>;</a:t>
            </a:r>
          </a:p>
          <a:p>
            <a:pPr algn="just"/>
            <a:r>
              <a:rPr lang="ru-RU" sz="1600" dirty="0" smtClean="0"/>
              <a:t>	г</a:t>
            </a:r>
            <a:r>
              <a:rPr lang="ru-RU" sz="1600" dirty="0"/>
              <a:t>) в связи с воспрепятствованием действиям надзорного органа контролируемыми лицами – </a:t>
            </a:r>
            <a:r>
              <a:rPr lang="ru-RU" sz="1600" b="1" dirty="0" smtClean="0"/>
              <a:t>нет</a:t>
            </a:r>
          </a:p>
          <a:p>
            <a:pPr algn="just"/>
            <a:r>
              <a:rPr lang="ru-RU" sz="1600" dirty="0" smtClean="0"/>
              <a:t> </a:t>
            </a:r>
          </a:p>
          <a:p>
            <a:pPr algn="just"/>
            <a:r>
              <a:rPr lang="ru-RU" sz="1600" dirty="0"/>
              <a:t>Количество выявленных нарушений требований промышленной безопасности (количество объектов/количество нарушений) – </a:t>
            </a:r>
            <a:r>
              <a:rPr lang="ru-RU" sz="1600" b="1" dirty="0"/>
              <a:t>157/726</a:t>
            </a:r>
            <a:r>
              <a:rPr lang="ru-RU" sz="1600" dirty="0"/>
              <a:t>, из них:</a:t>
            </a:r>
          </a:p>
          <a:p>
            <a:pPr algn="just"/>
            <a:r>
              <a:rPr lang="ru-RU" sz="1600" dirty="0" smtClean="0"/>
              <a:t>	а</a:t>
            </a:r>
            <a:r>
              <a:rPr lang="ru-RU" sz="1600" dirty="0"/>
              <a:t>) на ОПО III класса – </a:t>
            </a:r>
            <a:r>
              <a:rPr lang="ru-RU" sz="1600" b="1" dirty="0"/>
              <a:t>99/426</a:t>
            </a:r>
            <a:r>
              <a:rPr lang="ru-RU" sz="1600" dirty="0"/>
              <a:t>;</a:t>
            </a:r>
          </a:p>
          <a:p>
            <a:pPr algn="just"/>
            <a:r>
              <a:rPr lang="ru-RU" sz="1600" dirty="0" smtClean="0"/>
              <a:t>	б</a:t>
            </a:r>
            <a:r>
              <a:rPr lang="ru-RU" sz="1600" dirty="0"/>
              <a:t>) на ОПО IV класса – </a:t>
            </a:r>
            <a:r>
              <a:rPr lang="ru-RU" sz="1600" b="1" dirty="0"/>
              <a:t>58/300</a:t>
            </a:r>
            <a:r>
              <a:rPr lang="ru-RU" sz="1600" dirty="0" smtClean="0"/>
              <a:t>;</a:t>
            </a:r>
          </a:p>
          <a:p>
            <a:pPr algn="just"/>
            <a:endParaRPr lang="ru-RU" sz="1600" dirty="0"/>
          </a:p>
          <a:p>
            <a:pPr algn="just"/>
            <a:r>
              <a:rPr lang="ru-RU" sz="1600" dirty="0" smtClean="0"/>
              <a:t>Количество </a:t>
            </a:r>
            <a:r>
              <a:rPr lang="ru-RU" sz="1600" dirty="0"/>
              <a:t>выданных предписаний – </a:t>
            </a:r>
            <a:r>
              <a:rPr lang="ru-RU" sz="1600" b="1" dirty="0"/>
              <a:t>156</a:t>
            </a:r>
            <a:r>
              <a:rPr lang="ru-RU" sz="1600" dirty="0"/>
              <a:t>.</a:t>
            </a:r>
          </a:p>
          <a:p>
            <a:endParaRPr lang="ru-RU" sz="1600" b="1" i="1" dirty="0">
              <a:solidFill>
                <a:srgbClr val="FF0000"/>
              </a:solidFill>
            </a:endParaRPr>
          </a:p>
        </p:txBody>
      </p:sp>
      <p:pic>
        <p:nvPicPr>
          <p:cNvPr id="3074" name="Picture 2" descr="C:\Users\Илья\Desktop\Герб цветной.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0" y="286359"/>
            <a:ext cx="854780" cy="888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8212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64172" y="286359"/>
            <a:ext cx="7517828" cy="1499942"/>
          </a:xfrm>
        </p:spPr>
        <p:txBody>
          <a:bodyPr>
            <a:normAutofit/>
          </a:bodyPr>
          <a:lstStyle/>
          <a:p>
            <a:r>
              <a:rPr lang="ru-RU" sz="2400" b="1" dirty="0"/>
              <a:t>Общий обзор итогов </a:t>
            </a:r>
            <a:r>
              <a:rPr lang="ru-RU" sz="2400" b="1" dirty="0" smtClean="0"/>
              <a:t>профилактических </a:t>
            </a:r>
            <a:r>
              <a:rPr lang="ru-RU" sz="2400" b="1" dirty="0"/>
              <a:t>визитов</a:t>
            </a:r>
            <a:endParaRPr lang="ru-RU" sz="2400" b="1" dirty="0">
              <a:latin typeface="Lato" panose="020F0502020204030203" pitchFamily="34" charset="0"/>
              <a:cs typeface="Lato" panose="020F0502020204030203" pitchFamily="34" charset="0"/>
            </a:endParaRPr>
          </a:p>
        </p:txBody>
      </p:sp>
      <p:sp>
        <p:nvSpPr>
          <p:cNvPr id="6" name="TextBox 5"/>
          <p:cNvSpPr txBox="1"/>
          <p:nvPr/>
        </p:nvSpPr>
        <p:spPr>
          <a:xfrm>
            <a:off x="658060" y="1986473"/>
            <a:ext cx="8885989" cy="2629315"/>
          </a:xfrm>
          <a:prstGeom prst="rect">
            <a:avLst/>
          </a:prstGeom>
          <a:noFill/>
        </p:spPr>
        <p:txBody>
          <a:bodyPr wrap="square" lIns="89285" tIns="44643" rIns="89285" bIns="44643" rtlCol="0">
            <a:spAutoFit/>
          </a:bodyPr>
          <a:lstStyle/>
          <a:p>
            <a:pPr algn="just"/>
            <a:r>
              <a:rPr lang="ru-RU" sz="1600" dirty="0"/>
              <a:t>Положительным результатом является выявление значительного числа адресов, по которым деятельность по эксплуатации АГЗС фактически не осуществляется, либо осуществляется не теми лицами, которыми был зарегистрирован опасный производственный объект. Это позволяет принять меры к актуализации информации, содержащейся в государственном реестре ОПО</a:t>
            </a:r>
            <a:r>
              <a:rPr lang="ru-RU" sz="1600" dirty="0" smtClean="0"/>
              <a:t>.</a:t>
            </a:r>
          </a:p>
          <a:p>
            <a:pPr algn="just"/>
            <a:endParaRPr lang="ru-RU" sz="1600" dirty="0"/>
          </a:p>
          <a:p>
            <a:pPr algn="just"/>
            <a:r>
              <a:rPr lang="ru-RU" sz="1600" dirty="0"/>
              <a:t>В то же время, проведение профилактических визитов в отношении АГЗС, зарегистрированных  в государственном реестре, не решает основную проблему, связанную с надзором за данным видом ОПО: принятие эффективных мер в отношении АГЗС СУГ, работающих нелегально (без ввода в эксплуатацию в установленном порядке, без регистрации в государственном реестре ОПО с присвоением класса опасности). </a:t>
            </a:r>
          </a:p>
        </p:txBody>
      </p:sp>
      <p:pic>
        <p:nvPicPr>
          <p:cNvPr id="3074" name="Picture 2" descr="C:\Users\Илья\Desktop\Герб цветной.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0" y="286359"/>
            <a:ext cx="854780" cy="888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140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498DB"/>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69581" y="3501008"/>
            <a:ext cx="7566841" cy="959882"/>
          </a:xfrm>
        </p:spPr>
        <p:txBody>
          <a:bodyPr>
            <a:normAutofit/>
          </a:bodyPr>
          <a:lstStyle/>
          <a:p>
            <a:r>
              <a:rPr lang="ru-RU" sz="2400" dirty="0" smtClean="0">
                <a:solidFill>
                  <a:schemeClr val="bg1"/>
                </a:solidFill>
                <a:latin typeface="Lato" panose="020F0502020204030203" pitchFamily="34" charset="0"/>
                <a:cs typeface="Lato" panose="020F0502020204030203" pitchFamily="34" charset="0"/>
              </a:rPr>
              <a:t>Спасибо   за  внимание!</a:t>
            </a:r>
            <a:endParaRPr lang="ru-RU" sz="2400" dirty="0">
              <a:solidFill>
                <a:schemeClr val="bg1"/>
              </a:solidFill>
              <a:latin typeface="Lato" panose="020F0502020204030203" pitchFamily="34" charset="0"/>
              <a:cs typeface="Lato" panose="020F0502020204030203" pitchFamily="34" charset="0"/>
            </a:endParaRPr>
          </a:p>
        </p:txBody>
      </p:sp>
      <p:sp>
        <p:nvSpPr>
          <p:cNvPr id="3" name="Номер слайда 2"/>
          <p:cNvSpPr>
            <a:spLocks noGrp="1"/>
          </p:cNvSpPr>
          <p:nvPr>
            <p:ph type="sldNum" sz="quarter" idx="12"/>
          </p:nvPr>
        </p:nvSpPr>
        <p:spPr/>
        <p:txBody>
          <a:bodyPr/>
          <a:lstStyle/>
          <a:p>
            <a:fld id="{B19B0651-EE4F-4900-A07F-96A6BFA9D0F0}" type="slidenum">
              <a:rPr lang="ru-RU" smtClean="0"/>
              <a:pPr/>
              <a:t>7</a:t>
            </a:fld>
            <a:endParaRPr lang="ru-RU" dirty="0"/>
          </a:p>
        </p:txBody>
      </p:sp>
      <p:pic>
        <p:nvPicPr>
          <p:cNvPr id="4" name="Picture 2" descr="C:\Users\Илья\Desktop\Герб цветной.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5902" y="1550996"/>
            <a:ext cx="1768439" cy="1837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1808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540</Words>
  <Application>Microsoft Office PowerPoint</Application>
  <PresentationFormat>Лист A4 (210x297 мм)</PresentationFormat>
  <Paragraphs>48</Paragraphs>
  <Slides>7</Slides>
  <Notes>7</Notes>
  <HiddenSlides>0</HiddenSlides>
  <MMClips>0</MMClips>
  <ScaleCrop>false</ScaleCrop>
  <HeadingPairs>
    <vt:vector size="4" baseType="variant">
      <vt:variant>
        <vt:lpstr>Тема</vt:lpstr>
      </vt:variant>
      <vt:variant>
        <vt:i4>4</vt:i4>
      </vt:variant>
      <vt:variant>
        <vt:lpstr>Заголовки слайдов</vt:lpstr>
      </vt:variant>
      <vt:variant>
        <vt:i4>7</vt:i4>
      </vt:variant>
    </vt:vector>
  </HeadingPairs>
  <TitlesOfParts>
    <vt:vector size="11" baseType="lpstr">
      <vt:lpstr>Тема Office</vt:lpstr>
      <vt:lpstr>1_Тема Office</vt:lpstr>
      <vt:lpstr>2_Тема Office</vt:lpstr>
      <vt:lpstr>4_Тема Office</vt:lpstr>
      <vt:lpstr>Анализ результатов профилактических визитов, проводившихся в 2024 году по поручению Правительства Российской Федерации в отношении автомобильных газозаправочных станций</vt:lpstr>
      <vt:lpstr>Правовые основания для проведения в 2024 году профилактических визитов на АГЗС</vt:lpstr>
      <vt:lpstr>Что такое профилактический визит, не предусматривающий возможности отказа от его проведения (на 2024 год)</vt:lpstr>
      <vt:lpstr>Что такое профилактический визит, не предусматривающий возможности отказа от его проведения (на 2024 год)</vt:lpstr>
      <vt:lpstr>Статистические результаты профилактических визитов</vt:lpstr>
      <vt:lpstr>Общий обзор итогов профилактических визитов</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ОГН СРАВНЕНИЕ ПОКАЗАТЕЛЕЙ за 6 месяцев 2018- 2019</dc:title>
  <dc:creator>Андрей Кварацхелия</dc:creator>
  <cp:lastModifiedBy>Кварацхелия Андрей Евгеньевич</cp:lastModifiedBy>
  <cp:revision>56</cp:revision>
  <dcterms:modified xsi:type="dcterms:W3CDTF">2025-02-06T12:45:27Z</dcterms:modified>
</cp:coreProperties>
</file>